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ONE-PAGER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Modern Forest Sage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one-pager deck designed for healthcare and life-sciences operators presenting to mixed clinical and commercial audiences. The Forest Sage palette is tuned for screen and print, and the modern layout system pre-p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Modern Forest Sage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