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ONE-PAGER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One-Pager — Modern Forest Sage Edition for Marketplace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modern one-pager deck designed for marketplace operators presenting cohort, supply, and demand metrics. The Forest Sage palette is tuned for screen and print, and the modern layout system pre-paces the narrative so you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7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One-Pager — Modern Forest Sage Edition for Marketplace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Headline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Problem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Solution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Traction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Business Model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Team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Ask &amp; Contact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Headline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headline content.</a:t>
            </a:r>
          </a:p>
          <a:p>
            <a:r>
              <a:rPr sz="1200">
                <a:solidFill>
                  <a:srgbClr val="065F46"/>
                </a:solidFill>
              </a:rPr>
              <a:t>Themed for: One-Pager · Modern style · Forest Sage · Marketplace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problem content.</a:t>
            </a:r>
          </a:p>
          <a:p>
            <a:r>
              <a:rPr sz="1200">
                <a:solidFill>
                  <a:srgbClr val="065F46"/>
                </a:solidFill>
              </a:rPr>
              <a:t>Themed for: One-Pager · Modern style · Forest Sage · Marketplace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Solution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solution content.</a:t>
            </a:r>
          </a:p>
          <a:p>
            <a:r>
              <a:rPr sz="1200">
                <a:solidFill>
                  <a:srgbClr val="065F46"/>
                </a:solidFill>
              </a:rPr>
              <a:t>Themed for: One-Pager · Modern style · Forest Sage · Marketplace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Traction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traction content.</a:t>
            </a:r>
          </a:p>
          <a:p>
            <a:r>
              <a:rPr sz="1200">
                <a:solidFill>
                  <a:srgbClr val="065F46"/>
                </a:solidFill>
              </a:rPr>
              <a:t>Themed for: One-Pager · Modern style · Forest Sage · Marketplace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Business Model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business model content.</a:t>
            </a:r>
          </a:p>
          <a:p>
            <a:r>
              <a:rPr sz="1200">
                <a:solidFill>
                  <a:srgbClr val="065F46"/>
                </a:solidFill>
              </a:rPr>
              <a:t>Themed for: One-Pager · Modern style · Forest Sage · Marketplace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team content.</a:t>
            </a:r>
          </a:p>
          <a:p>
            <a:r>
              <a:rPr sz="1200">
                <a:solidFill>
                  <a:srgbClr val="065F46"/>
                </a:solidFill>
              </a:rPr>
              <a:t>Themed for: One-Pager · Modern style · Forest Sage · Marketplace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Ask &amp; Contact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ask &amp; contact content.</a:t>
            </a:r>
          </a:p>
          <a:p>
            <a:r>
              <a:rPr sz="1200">
                <a:solidFill>
                  <a:srgbClr val="065F46"/>
                </a:solidFill>
              </a:rPr>
              <a:t>Themed for: One-Pager · Modern style · Forest Sage · Marketplace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