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PITCH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Bold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pitch deck deck designed for creative and consulting agencies pitching prospective clients. The Forest Sage palette is tuned for screen and print, and the bold layout system pre-paces the narrative so you can focu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17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Bold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