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PITCH DECK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Pitch Deck — Bold Forest Sage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bold pitch deck deck designed for climate-tech founders presenting to specialist climate funds. The Forest Sage palette is tuned for screen and print, and the bold layout system pre-paces the narrative so you can focus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16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traction &amp; kpis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logos &amp; testimonials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Go-to-Market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go-to-market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Climate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Competitive Landscape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competitive landscape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Climate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Climate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14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Financials &amp; Projections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financials &amp; projections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Climate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15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The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the ask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Climate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16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Use of Funds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use of funds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Climate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Pitch Deck — Bold Forest Sage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Why Now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How It Works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Go-to-Market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Competitive Landscape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Financials &amp; Projections</a:t>
            </a:r>
          </a:p>
        </p:txBody>
      </p:sp>
      <p:sp>
        <p:nvSpPr>
          <p:cNvPr id="32" name="Oval 31"/>
          <p:cNvSpPr/>
          <p:nvPr/>
        </p:nvSpPr>
        <p:spPr>
          <a:xfrm>
            <a:off x="731520" y="57607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3444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The Ask</a:t>
            </a:r>
          </a:p>
        </p:txBody>
      </p:sp>
      <p:sp>
        <p:nvSpPr>
          <p:cNvPr id="34" name="Oval 33"/>
          <p:cNvSpPr/>
          <p:nvPr/>
        </p:nvSpPr>
        <p:spPr>
          <a:xfrm>
            <a:off x="6126480" y="57607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2940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Use of Funds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vision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Why Now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why now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solution overview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product walkthrough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How It Works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how it works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market opportunity (tam/sam/som)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