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PITCH DECK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Pitch Deck — Bold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bold pitch deck deck designed for consumer brand teams presenting to retail buyers and brand partners. The Forest Sage palette is tuned for screen and print, and the bold layout system pre-paces the narrative so you ca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Business Model</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business model content.</a:t>
            </a:r>
          </a:p>
          <a:p>
            <a:r>
              <a:rPr sz="1200">
                <a:solidFill>
                  <a:srgbClr val="065F46"/>
                </a:solidFill>
              </a:rPr>
              <a:t>Themed for: Pitch Deck · Bold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Traction &amp; KPIs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traction &amp; kpis content.</a:t>
            </a:r>
          </a:p>
          <a:p>
            <a:r>
              <a:rPr sz="1200">
                <a:solidFill>
                  <a:srgbClr val="065F46"/>
                </a:solidFill>
              </a:rPr>
              <a:t>Themed for: Pitch Deck · Bold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Logos &amp; Testimonials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logos &amp; testimonials content.</a:t>
            </a:r>
          </a:p>
          <a:p>
            <a:r>
              <a:rPr sz="1200">
                <a:solidFill>
                  <a:srgbClr val="065F46"/>
                </a:solidFill>
              </a:rPr>
              <a:t>Themed for: Pitch Deck · Bold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Go-to-Market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go-to-market content.</a:t>
            </a:r>
          </a:p>
          <a:p>
            <a:r>
              <a:rPr sz="1200">
                <a:solidFill>
                  <a:srgbClr val="065F46"/>
                </a:solidFill>
              </a:rPr>
              <a:t>Themed for: Pitch Deck · Bold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Competitive Landscape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competitive landscape content.</a:t>
            </a:r>
          </a:p>
          <a:p>
            <a:r>
              <a:rPr sz="1200">
                <a:solidFill>
                  <a:srgbClr val="065F46"/>
                </a:solidFill>
              </a:rPr>
              <a:t>Themed for: Pitch Deck · Bold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Team</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team content.</a:t>
            </a:r>
          </a:p>
          <a:p>
            <a:r>
              <a:rPr sz="1200">
                <a:solidFill>
                  <a:srgbClr val="065F46"/>
                </a:solidFill>
              </a:rPr>
              <a:t>Themed for: Pitch Deck · Bold style · Forest Sage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14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Financials &amp; Projections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financials &amp; projections content.</a:t>
            </a:r>
          </a:p>
          <a:p>
            <a:r>
              <a:rPr sz="1200">
                <a:solidFill>
                  <a:srgbClr val="065F46"/>
                </a:solidFill>
              </a:rPr>
              <a:t>Themed for: Pitch Deck · Bold style · Forest Sage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15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The Ask</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the ask content.</a:t>
            </a:r>
          </a:p>
          <a:p>
            <a:r>
              <a:rPr sz="1200">
                <a:solidFill>
                  <a:srgbClr val="065F46"/>
                </a:solidFill>
              </a:rPr>
              <a:t>Themed for: Pitch Deck · Bold style · Forest Sage · Consumer Brand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16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Use of Funds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use of funds content.</a:t>
            </a:r>
          </a:p>
          <a:p>
            <a:r>
              <a:rPr sz="1200">
                <a:solidFill>
                  <a:srgbClr val="065F46"/>
                </a:solidFill>
              </a:rPr>
              <a:t>Themed for: Pitch Deck · Bold style · Forest Sage · Consumer Brand</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17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Roadmap &amp; Milestones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roadmap &amp; milestones content.</a:t>
            </a:r>
          </a:p>
          <a:p>
            <a:r>
              <a:rPr sz="1200">
                <a:solidFill>
                  <a:srgbClr val="065F46"/>
                </a:solidFill>
              </a:rPr>
              <a:t>Themed for: Pitch Deck · Bold style · Forest Sage · Consumer Brand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Vision</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Problem</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Why Now</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Solution Overview</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Product Walkthrough</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How It Works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Market Opportunity (TAM/SAM/SOM)</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Business Model</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Traction &amp; KPIs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Customer Logos &amp; Testimonials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Go-to-Market</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Competitive Landscape</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Team</a:t>
            </a:r>
          </a:p>
        </p:txBody>
      </p:sp>
      <p:sp>
        <p:nvSpPr>
          <p:cNvPr id="30" name="Oval 29"/>
          <p:cNvSpPr/>
          <p:nvPr/>
        </p:nvSpPr>
        <p:spPr>
          <a:xfrm>
            <a:off x="612648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1F2937"/>
                </a:solidFill>
                <a:latin typeface="Plus Jakarta Sans"/>
              </a:rPr>
              <a:t>Financials &amp; Projections</a:t>
            </a:r>
          </a:p>
        </p:txBody>
      </p:sp>
      <p:sp>
        <p:nvSpPr>
          <p:cNvPr id="32" name="Oval 31"/>
          <p:cNvSpPr/>
          <p:nvPr/>
        </p:nvSpPr>
        <p:spPr>
          <a:xfrm>
            <a:off x="731520" y="57607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15</a:t>
            </a:r>
          </a:p>
        </p:txBody>
      </p:sp>
      <p:sp>
        <p:nvSpPr>
          <p:cNvPr id="33" name="TextBox 32"/>
          <p:cNvSpPr txBox="1"/>
          <p:nvPr/>
        </p:nvSpPr>
        <p:spPr>
          <a:xfrm>
            <a:off x="1234440" y="5715000"/>
            <a:ext cx="4572000" cy="457200"/>
          </a:xfrm>
          <a:prstGeom prst="rect">
            <a:avLst/>
          </a:prstGeom>
          <a:noFill/>
        </p:spPr>
        <p:txBody>
          <a:bodyPr wrap="square">
            <a:spAutoFit/>
          </a:bodyPr>
          <a:lstStyle/>
          <a:p>
            <a:pPr algn="l"/>
            <a:r>
              <a:rPr sz="1400" b="0">
                <a:solidFill>
                  <a:srgbClr val="1F2937"/>
                </a:solidFill>
                <a:latin typeface="Plus Jakarta Sans"/>
              </a:rPr>
              <a:t>The Ask</a:t>
            </a:r>
          </a:p>
        </p:txBody>
      </p:sp>
      <p:sp>
        <p:nvSpPr>
          <p:cNvPr id="34" name="Oval 33"/>
          <p:cNvSpPr/>
          <p:nvPr/>
        </p:nvSpPr>
        <p:spPr>
          <a:xfrm>
            <a:off x="6126480" y="57607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16</a:t>
            </a:r>
          </a:p>
        </p:txBody>
      </p:sp>
      <p:sp>
        <p:nvSpPr>
          <p:cNvPr id="35" name="TextBox 34"/>
          <p:cNvSpPr txBox="1"/>
          <p:nvPr/>
        </p:nvSpPr>
        <p:spPr>
          <a:xfrm>
            <a:off x="6629400" y="5715000"/>
            <a:ext cx="4572000" cy="457200"/>
          </a:xfrm>
          <a:prstGeom prst="rect">
            <a:avLst/>
          </a:prstGeom>
          <a:noFill/>
        </p:spPr>
        <p:txBody>
          <a:bodyPr wrap="square">
            <a:spAutoFit/>
          </a:bodyPr>
          <a:lstStyle/>
          <a:p>
            <a:pPr algn="l"/>
            <a:r>
              <a:rPr sz="1400" b="0">
                <a:solidFill>
                  <a:srgbClr val="1F2937"/>
                </a:solidFill>
                <a:latin typeface="Plus Jakarta Sans"/>
              </a:rPr>
              <a:t>Use of Funds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18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Closing &amp; Contact</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closing &amp; contact content.</a:t>
            </a:r>
          </a:p>
          <a:p>
            <a:r>
              <a:rPr sz="1200">
                <a:solidFill>
                  <a:srgbClr val="065F46"/>
                </a:solidFill>
              </a:rPr>
              <a:t>Themed for: Pitch Deck · Bold style · Forest Sage · Consumer Brand</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Pitch Deck — Bold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Vision</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vision content.</a:t>
            </a:r>
          </a:p>
          <a:p>
            <a:r>
              <a:rPr sz="1200">
                <a:solidFill>
                  <a:srgbClr val="065F46"/>
                </a:solidFill>
              </a:rPr>
              <a:t>Themed for: Pitch Deck · Bold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Problem</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problem content.</a:t>
            </a:r>
          </a:p>
          <a:p>
            <a:r>
              <a:rPr sz="1200">
                <a:solidFill>
                  <a:srgbClr val="065F46"/>
                </a:solidFill>
              </a:rPr>
              <a:t>Themed for: Pitch Deck · Bold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Why Now</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why now content.</a:t>
            </a:r>
          </a:p>
          <a:p>
            <a:r>
              <a:rPr sz="1200">
                <a:solidFill>
                  <a:srgbClr val="065F46"/>
                </a:solidFill>
              </a:rPr>
              <a:t>Themed for: Pitch Deck · Bold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Solution Overview</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solution overview content.</a:t>
            </a:r>
          </a:p>
          <a:p>
            <a:r>
              <a:rPr sz="1200">
                <a:solidFill>
                  <a:srgbClr val="065F46"/>
                </a:solidFill>
              </a:rPr>
              <a:t>Themed for: Pitch Deck · Bold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Product Walkthrough</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product walkthrough content.</a:t>
            </a:r>
          </a:p>
          <a:p>
            <a:r>
              <a:rPr sz="1200">
                <a:solidFill>
                  <a:srgbClr val="065F46"/>
                </a:solidFill>
              </a:rPr>
              <a:t>Themed for: Pitch Deck · Bold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How It Works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how it works content.</a:t>
            </a:r>
          </a:p>
          <a:p>
            <a:r>
              <a:rPr sz="1200">
                <a:solidFill>
                  <a:srgbClr val="065F46"/>
                </a:solidFill>
              </a:rPr>
              <a:t>Themed for: Pitch Deck · Bold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Market Opportunity (TAM/SAM/SOM)</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market opportunity (tam/sam/som) content.</a:t>
            </a:r>
          </a:p>
          <a:p>
            <a:r>
              <a:rPr sz="1200">
                <a:solidFill>
                  <a:srgbClr val="065F46"/>
                </a:solidFill>
              </a:rPr>
              <a:t>Themed for: Pitch Deck · Bold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