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PITCH DECK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Pitch Deck — Bold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pitch deck deck designed for dev-tools founders pitching technical and infrastructure-savvy investors. The Forest Sage palette is tuned for screen and print, and the bold layout system pre-paces the narrative so 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traction &amp; kpis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&amp; testimonials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go-to-market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competitive landscape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financials &amp; projections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the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use of funds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Roadmap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roadmap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Business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Traction &amp;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 &amp; Testimonials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Go-to-Market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Competitive Landscape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Financials &amp; Projections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The Ask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Use of Funds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18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Closing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closing &amp; contact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Pitch Deck — Bold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Vision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vision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Now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now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Overview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overview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Product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product walkthrough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How It Works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how it works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Market Opportunity (TAM/SAM/SOM)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market opportunity (tam/sam/som) content.</a:t>
            </a:r>
          </a:p>
          <a:p>
            <a:r>
              <a:rPr sz="1200">
                <a:solidFill>
                  <a:srgbClr val="065F46"/>
                </a:solidFill>
              </a:rPr>
              <a:t>Themed for: Pitch Deck · Bold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