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065F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0B981"/>
                </a:solidFill>
                <a:latin typeface="Plus Jakarta Sans"/>
              </a:rPr>
              <a:t>PITCH DECK  ·  BOLD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Pitch Deck — Bold Forest Sage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bold pitch deck deck designed for edtech operators presenting to district administrators and curriculum buyers. The Forest Sage palette is tuned for screen and print, and the bold layout system pre-paces the narrative </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0B981"/>
                </a:solidFill>
                <a:latin typeface="Plus Jakarta Sans"/>
              </a:rPr>
              <a:t>14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08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Business Model</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business model content.</a:t>
            </a:r>
          </a:p>
          <a:p>
            <a:r>
              <a:rPr sz="1200">
                <a:solidFill>
                  <a:srgbClr val="065F46"/>
                </a:solidFill>
              </a:rPr>
              <a:t>Themed for: Pitch Deck · Bold style · Forest Sage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09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Traction &amp; KPIs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traction &amp; kpis content.</a:t>
            </a:r>
          </a:p>
          <a:p>
            <a:r>
              <a:rPr sz="1200">
                <a:solidFill>
                  <a:srgbClr val="065F46"/>
                </a:solidFill>
              </a:rPr>
              <a:t>Themed for: Pitch Deck · Bold style · Forest Sage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10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Customer Logos &amp; Testimonials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customer logos &amp; testimonials content.</a:t>
            </a:r>
          </a:p>
          <a:p>
            <a:r>
              <a:rPr sz="1200">
                <a:solidFill>
                  <a:srgbClr val="065F46"/>
                </a:solidFill>
              </a:rPr>
              <a:t>Themed for: Pitch Deck · Bold style · Forest Sage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11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Go-to-Market</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go-to-market content.</a:t>
            </a:r>
          </a:p>
          <a:p>
            <a:r>
              <a:rPr sz="1200">
                <a:solidFill>
                  <a:srgbClr val="065F46"/>
                </a:solidFill>
              </a:rPr>
              <a:t>Themed for: Pitch Deck · Bold style · Forest Sage · Edtech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12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Competitive Landscape</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competitive landscape content.</a:t>
            </a:r>
          </a:p>
          <a:p>
            <a:r>
              <a:rPr sz="1200">
                <a:solidFill>
                  <a:srgbClr val="065F46"/>
                </a:solidFill>
              </a:rPr>
              <a:t>Themed for: Pitch Deck · Bold style · Forest Sage · Edtech</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13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Team</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team content.</a:t>
            </a:r>
          </a:p>
          <a:p>
            <a:r>
              <a:rPr sz="1200">
                <a:solidFill>
                  <a:srgbClr val="065F46"/>
                </a:solidFill>
              </a:rPr>
              <a:t>Themed for: Pitch Deck · Bold style · Forest Sage · Edtech</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14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Financials &amp; Projections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financials &amp; projections content.</a:t>
            </a:r>
          </a:p>
          <a:p>
            <a:r>
              <a:rPr sz="1200">
                <a:solidFill>
                  <a:srgbClr val="065F46"/>
                </a:solidFill>
              </a:rPr>
              <a:t>Themed for: Pitch Deck · Bold style · Forest Sage · Edtech</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65F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Pitch Deck — Bold Forest Sage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Vision</a:t>
            </a:r>
          </a:p>
        </p:txBody>
      </p:sp>
      <p:sp>
        <p:nvSpPr>
          <p:cNvPr id="6" name="Oval 5"/>
          <p:cNvSpPr/>
          <p:nvPr/>
        </p:nvSpPr>
        <p:spPr>
          <a:xfrm>
            <a:off x="612648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Problem</a:t>
            </a:r>
          </a:p>
        </p:txBody>
      </p:sp>
      <p:sp>
        <p:nvSpPr>
          <p:cNvPr id="8" name="Oval 7"/>
          <p:cNvSpPr/>
          <p:nvPr/>
        </p:nvSpPr>
        <p:spPr>
          <a:xfrm>
            <a:off x="73152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Why Now</a:t>
            </a:r>
          </a:p>
        </p:txBody>
      </p:sp>
      <p:sp>
        <p:nvSpPr>
          <p:cNvPr id="10" name="Oval 9"/>
          <p:cNvSpPr/>
          <p:nvPr/>
        </p:nvSpPr>
        <p:spPr>
          <a:xfrm>
            <a:off x="612648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Solution Overview</a:t>
            </a:r>
          </a:p>
        </p:txBody>
      </p:sp>
      <p:sp>
        <p:nvSpPr>
          <p:cNvPr id="12" name="Oval 11"/>
          <p:cNvSpPr/>
          <p:nvPr/>
        </p:nvSpPr>
        <p:spPr>
          <a:xfrm>
            <a:off x="73152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Product Walkthrough</a:t>
            </a:r>
          </a:p>
        </p:txBody>
      </p:sp>
      <p:sp>
        <p:nvSpPr>
          <p:cNvPr id="14" name="Oval 13"/>
          <p:cNvSpPr/>
          <p:nvPr/>
        </p:nvSpPr>
        <p:spPr>
          <a:xfrm>
            <a:off x="612648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How It Works</a:t>
            </a:r>
          </a:p>
        </p:txBody>
      </p:sp>
      <p:sp>
        <p:nvSpPr>
          <p:cNvPr id="16" name="Oval 15"/>
          <p:cNvSpPr/>
          <p:nvPr/>
        </p:nvSpPr>
        <p:spPr>
          <a:xfrm>
            <a:off x="73152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Market Opportunity (TAM/SAM/SOM)</a:t>
            </a:r>
          </a:p>
        </p:txBody>
      </p:sp>
      <p:sp>
        <p:nvSpPr>
          <p:cNvPr id="18" name="Oval 17"/>
          <p:cNvSpPr/>
          <p:nvPr/>
        </p:nvSpPr>
        <p:spPr>
          <a:xfrm>
            <a:off x="612648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Business Model</a:t>
            </a:r>
          </a:p>
        </p:txBody>
      </p:sp>
      <p:sp>
        <p:nvSpPr>
          <p:cNvPr id="20" name="Oval 19"/>
          <p:cNvSpPr/>
          <p:nvPr/>
        </p:nvSpPr>
        <p:spPr>
          <a:xfrm>
            <a:off x="73152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Traction &amp; KPIs</a:t>
            </a:r>
          </a:p>
        </p:txBody>
      </p:sp>
      <p:sp>
        <p:nvSpPr>
          <p:cNvPr id="22" name="Oval 21"/>
          <p:cNvSpPr/>
          <p:nvPr/>
        </p:nvSpPr>
        <p:spPr>
          <a:xfrm>
            <a:off x="612648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Customer Logos &amp; Testimonials</a:t>
            </a:r>
          </a:p>
        </p:txBody>
      </p:sp>
      <p:sp>
        <p:nvSpPr>
          <p:cNvPr id="24" name="Oval 23"/>
          <p:cNvSpPr/>
          <p:nvPr/>
        </p:nvSpPr>
        <p:spPr>
          <a:xfrm>
            <a:off x="73152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Go-to-Market</a:t>
            </a:r>
          </a:p>
        </p:txBody>
      </p:sp>
      <p:sp>
        <p:nvSpPr>
          <p:cNvPr id="26" name="Oval 25"/>
          <p:cNvSpPr/>
          <p:nvPr/>
        </p:nvSpPr>
        <p:spPr>
          <a:xfrm>
            <a:off x="612648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1F2937"/>
                </a:solidFill>
                <a:latin typeface="Plus Jakarta Sans"/>
              </a:rPr>
              <a:t>Competitive Landscape</a:t>
            </a:r>
          </a:p>
        </p:txBody>
      </p:sp>
      <p:sp>
        <p:nvSpPr>
          <p:cNvPr id="28" name="Oval 27"/>
          <p:cNvSpPr/>
          <p:nvPr/>
        </p:nvSpPr>
        <p:spPr>
          <a:xfrm>
            <a:off x="731520" y="51206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1F2937"/>
                </a:solidFill>
                <a:latin typeface="Plus Jakarta Sans"/>
              </a:rPr>
              <a:t>Team</a:t>
            </a:r>
          </a:p>
        </p:txBody>
      </p:sp>
      <p:sp>
        <p:nvSpPr>
          <p:cNvPr id="30" name="Oval 29"/>
          <p:cNvSpPr/>
          <p:nvPr/>
        </p:nvSpPr>
        <p:spPr>
          <a:xfrm>
            <a:off x="6126480" y="51206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14</a:t>
            </a:r>
          </a:p>
        </p:txBody>
      </p:sp>
      <p:sp>
        <p:nvSpPr>
          <p:cNvPr id="31" name="TextBox 30"/>
          <p:cNvSpPr txBox="1"/>
          <p:nvPr/>
        </p:nvSpPr>
        <p:spPr>
          <a:xfrm>
            <a:off x="6629400" y="5074920"/>
            <a:ext cx="4572000" cy="457200"/>
          </a:xfrm>
          <a:prstGeom prst="rect">
            <a:avLst/>
          </a:prstGeom>
          <a:noFill/>
        </p:spPr>
        <p:txBody>
          <a:bodyPr wrap="square">
            <a:spAutoFit/>
          </a:bodyPr>
          <a:lstStyle/>
          <a:p>
            <a:pPr algn="l"/>
            <a:r>
              <a:rPr sz="1400" b="0">
                <a:solidFill>
                  <a:srgbClr val="1F2937"/>
                </a:solidFill>
                <a:latin typeface="Plus Jakarta Sans"/>
              </a:rPr>
              <a:t>Financials &amp; Projections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01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Vision</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vision content.</a:t>
            </a:r>
          </a:p>
          <a:p>
            <a:r>
              <a:rPr sz="1200">
                <a:solidFill>
                  <a:srgbClr val="065F46"/>
                </a:solidFill>
              </a:rPr>
              <a:t>Themed for: Pitch Deck · Bold style · Forest Sage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02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Problem</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problem content.</a:t>
            </a:r>
          </a:p>
          <a:p>
            <a:r>
              <a:rPr sz="1200">
                <a:solidFill>
                  <a:srgbClr val="065F46"/>
                </a:solidFill>
              </a:rPr>
              <a:t>Themed for: Pitch Deck · Bold style · Forest Sage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03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Why Now</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why now content.</a:t>
            </a:r>
          </a:p>
          <a:p>
            <a:r>
              <a:rPr sz="1200">
                <a:solidFill>
                  <a:srgbClr val="065F46"/>
                </a:solidFill>
              </a:rPr>
              <a:t>Themed for: Pitch Deck · Bold style · Forest Sage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04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Solution Overview</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solution overview content.</a:t>
            </a:r>
          </a:p>
          <a:p>
            <a:r>
              <a:rPr sz="1200">
                <a:solidFill>
                  <a:srgbClr val="065F46"/>
                </a:solidFill>
              </a:rPr>
              <a:t>Themed for: Pitch Deck · Bold style · Forest Sage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05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Product Walkthrough</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product walkthrough content.</a:t>
            </a:r>
          </a:p>
          <a:p>
            <a:r>
              <a:rPr sz="1200">
                <a:solidFill>
                  <a:srgbClr val="065F46"/>
                </a:solidFill>
              </a:rPr>
              <a:t>Themed for: Pitch Deck · Bold style · Forest Sage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06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How It Works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how it works content.</a:t>
            </a:r>
          </a:p>
          <a:p>
            <a:r>
              <a:rPr sz="1200">
                <a:solidFill>
                  <a:srgbClr val="065F46"/>
                </a:solidFill>
              </a:rPr>
              <a:t>Themed for: Pitch Deck · Bold style · Forest Sage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07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Market Opportunity (TAM/SAM/SOM)</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market opportunity (tam/sam/som) content.</a:t>
            </a:r>
          </a:p>
          <a:p>
            <a:r>
              <a:rPr sz="1200">
                <a:solidFill>
                  <a:srgbClr val="065F46"/>
                </a:solidFill>
              </a:rPr>
              <a:t>Themed for: Pitch Deck · Bold style · Forest Sage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