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PITCH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Bold Forest Sage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pitch deck deck designed for B2B SaaS founders and revenue leaders. The Forest Sage palette is tuned for screen and print, and the bold layout system pre-paces the narrative so you can focus on the message instead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SaaS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SaaS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SaaS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SaaS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SaaS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Bold Forest Sage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