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PITCH DECK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Pitch Deck — Corporate Sunset Coral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corporate pitch deck deck designed for edtech operators presenting to district administrators and curriculum buyers. The Sunset Coral palette is tuned for screen and print, and the corporate layout system pre-paces the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14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Business Model</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business model content.</a:t>
            </a:r>
          </a:p>
          <a:p>
            <a:r>
              <a:rPr sz="1200">
                <a:solidFill>
                  <a:srgbClr val="F97316"/>
                </a:solidFill>
              </a:rPr>
              <a:t>Themed for: Pitch Deck · Corporate style · Sunset Coral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Traction &amp; KPIs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traction &amp; kpis content.</a:t>
            </a:r>
          </a:p>
          <a:p>
            <a:r>
              <a:rPr sz="1200">
                <a:solidFill>
                  <a:srgbClr val="F97316"/>
                </a:solidFill>
              </a:rPr>
              <a:t>Themed for: Pitch Deck · Corporate style · Sunset Coral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Logos &amp; Testimonials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logos &amp; testimonials content.</a:t>
            </a:r>
          </a:p>
          <a:p>
            <a:r>
              <a:rPr sz="1200">
                <a:solidFill>
                  <a:srgbClr val="F97316"/>
                </a:solidFill>
              </a:rPr>
              <a:t>Themed for: Pitch Deck · Corporate style · Sunset Coral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Go-to-Market</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go-to-market content.</a:t>
            </a:r>
          </a:p>
          <a:p>
            <a:r>
              <a:rPr sz="1200">
                <a:solidFill>
                  <a:srgbClr val="F97316"/>
                </a:solidFill>
              </a:rPr>
              <a:t>Themed for: Pitch Deck · Corporate style · Sunset Coral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Competitive Landscape</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competitive landscape content.</a:t>
            </a:r>
          </a:p>
          <a:p>
            <a:r>
              <a:rPr sz="1200">
                <a:solidFill>
                  <a:srgbClr val="F97316"/>
                </a:solidFill>
              </a:rPr>
              <a:t>Themed for: Pitch Deck · Corporate style · Sunset Coral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Team</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team content.</a:t>
            </a:r>
          </a:p>
          <a:p>
            <a:r>
              <a:rPr sz="1200">
                <a:solidFill>
                  <a:srgbClr val="F97316"/>
                </a:solidFill>
              </a:rPr>
              <a:t>Themed for: Pitch Deck · Corporate style · Sunset Coral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Financials &amp; Projections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financials &amp; projections content.</a:t>
            </a:r>
          </a:p>
          <a:p>
            <a:r>
              <a:rPr sz="1200">
                <a:solidFill>
                  <a:srgbClr val="F97316"/>
                </a:solidFill>
              </a:rPr>
              <a:t>Themed for: Pitch Deck · Corporate style · Sunset Coral · Edtech</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Pitch Deck — Corporate Sunset Coral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Vision</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Problem</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Why Now</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Solution Overview</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Product Walkthrough</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How It Works</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Market Opportunity (TAM/SAM/SOM)</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Business Model</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Traction &amp; KPIs</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Customer Logos &amp; Testimonials</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Go-to-Market</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Competitive Landscape</a:t>
            </a:r>
          </a:p>
        </p:txBody>
      </p:sp>
      <p:sp>
        <p:nvSpPr>
          <p:cNvPr id="28" name="Oval 27"/>
          <p:cNvSpPr/>
          <p:nvPr/>
        </p:nvSpPr>
        <p:spPr>
          <a:xfrm>
            <a:off x="731520" y="51206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Team</a:t>
            </a:r>
          </a:p>
        </p:txBody>
      </p:sp>
      <p:sp>
        <p:nvSpPr>
          <p:cNvPr id="30" name="Oval 29"/>
          <p:cNvSpPr/>
          <p:nvPr/>
        </p:nvSpPr>
        <p:spPr>
          <a:xfrm>
            <a:off x="6126480" y="51206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1F2937"/>
                </a:solidFill>
                <a:latin typeface="Plus Jakarta Sans"/>
              </a:rPr>
              <a:t>Financials &amp; Projections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Vision</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vision content.</a:t>
            </a:r>
          </a:p>
          <a:p>
            <a:r>
              <a:rPr sz="1200">
                <a:solidFill>
                  <a:srgbClr val="F97316"/>
                </a:solidFill>
              </a:rPr>
              <a:t>Themed for: Pitch Deck · Corporate style · Sunset Coral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Problem</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problem content.</a:t>
            </a:r>
          </a:p>
          <a:p>
            <a:r>
              <a:rPr sz="1200">
                <a:solidFill>
                  <a:srgbClr val="F97316"/>
                </a:solidFill>
              </a:rPr>
              <a:t>Themed for: Pitch Deck · Corporate style · Sunset Coral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Why Now</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why now content.</a:t>
            </a:r>
          </a:p>
          <a:p>
            <a:r>
              <a:rPr sz="1200">
                <a:solidFill>
                  <a:srgbClr val="F97316"/>
                </a:solidFill>
              </a:rPr>
              <a:t>Themed for: Pitch Deck · Corporate style · Sunset Coral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Solution Overview</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solution overview content.</a:t>
            </a:r>
          </a:p>
          <a:p>
            <a:r>
              <a:rPr sz="1200">
                <a:solidFill>
                  <a:srgbClr val="F97316"/>
                </a:solidFill>
              </a:rPr>
              <a:t>Themed for: Pitch Deck · Corporate style · Sunset Coral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Product Walkthrough</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product walkthrough content.</a:t>
            </a:r>
          </a:p>
          <a:p>
            <a:r>
              <a:rPr sz="1200">
                <a:solidFill>
                  <a:srgbClr val="F97316"/>
                </a:solidFill>
              </a:rPr>
              <a:t>Themed for: Pitch Deck · Corporate style · Sunset Coral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How It Works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how it works content.</a:t>
            </a:r>
          </a:p>
          <a:p>
            <a:r>
              <a:rPr sz="1200">
                <a:solidFill>
                  <a:srgbClr val="F97316"/>
                </a:solidFill>
              </a:rPr>
              <a:t>Themed for: Pitch Deck · Corporate style · Sunset Coral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Market Opportunity (TAM/SAM/SOM)</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market opportunity (tam/sam/som) content.</a:t>
            </a:r>
          </a:p>
          <a:p>
            <a:r>
              <a:rPr sz="1200">
                <a:solidFill>
                  <a:srgbClr val="F97316"/>
                </a:solidFill>
              </a:rPr>
              <a:t>Themed for: Pitch Deck · Corporate style · Sunset Coral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