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PITCH DECK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Pitch Deck — Corporate Sunset Coral Edition for Media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corporate pitch deck deck designed for media, publishing, and creator-economy teams presenting to advertisers and partners. The Sunset Coral palette is tuned for screen and print, and the corporate layout system pre-pa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Business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business model content.</a:t>
            </a:r>
          </a:p>
          <a:p>
            <a:r>
              <a:rPr sz="1200">
                <a:solidFill>
                  <a:srgbClr val="F97316"/>
                </a:solidFill>
              </a:rPr>
              <a:t>Themed for: Pitch Deck · Corporate style · Sunset Coral · Media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Traction &amp; KPIs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traction &amp; kpis content.</a:t>
            </a:r>
          </a:p>
          <a:p>
            <a:r>
              <a:rPr sz="1200">
                <a:solidFill>
                  <a:srgbClr val="F97316"/>
                </a:solidFill>
              </a:rPr>
              <a:t>Themed for: Pitch Deck · Corporate style · Sunset Coral · Media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 Logos &amp; Testimonials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 logos &amp; testimonials content.</a:t>
            </a:r>
          </a:p>
          <a:p>
            <a:r>
              <a:rPr sz="1200">
                <a:solidFill>
                  <a:srgbClr val="F97316"/>
                </a:solidFill>
              </a:rPr>
              <a:t>Themed for: Pitch Deck · Corporate style · Sunset Coral · Media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Go-to-Market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go-to-market content.</a:t>
            </a:r>
          </a:p>
          <a:p>
            <a:r>
              <a:rPr sz="1200">
                <a:solidFill>
                  <a:srgbClr val="F97316"/>
                </a:solidFill>
              </a:rPr>
              <a:t>Themed for: Pitch Deck · Corporate style · Sunset Coral · Media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Competitive Landscape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competitive landscape content.</a:t>
            </a:r>
          </a:p>
          <a:p>
            <a:r>
              <a:rPr sz="1200">
                <a:solidFill>
                  <a:srgbClr val="F97316"/>
                </a:solidFill>
              </a:rPr>
              <a:t>Themed for: Pitch Deck · Corporate style · Sunset Coral · Media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team content.</a:t>
            </a:r>
          </a:p>
          <a:p>
            <a:r>
              <a:rPr sz="1200">
                <a:solidFill>
                  <a:srgbClr val="F97316"/>
                </a:solidFill>
              </a:rPr>
              <a:t>Themed for: Pitch Deck · Corporate style · Sunset Coral · Media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Pitch Deck — Corporate Sunset Coral Edition for Media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Vision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Why Now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Solution Overview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Product Walkthrough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How It Works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Market Opportunity (TAM/SAM/SOM)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Business Model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Traction &amp; KPIs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 Logos &amp; Testimonials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Go-to-Market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Competitive Landscape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Team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Vision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vision content.</a:t>
            </a:r>
          </a:p>
          <a:p>
            <a:r>
              <a:rPr sz="1200">
                <a:solidFill>
                  <a:srgbClr val="F97316"/>
                </a:solidFill>
              </a:rPr>
              <a:t>Themed for: Pitch Deck · Corporate style · Sunset Coral · Media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problem content.</a:t>
            </a:r>
          </a:p>
          <a:p>
            <a:r>
              <a:rPr sz="1200">
                <a:solidFill>
                  <a:srgbClr val="F97316"/>
                </a:solidFill>
              </a:rPr>
              <a:t>Themed for: Pitch Deck · Corporate style · Sunset Coral · Media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Why Now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why now content.</a:t>
            </a:r>
          </a:p>
          <a:p>
            <a:r>
              <a:rPr sz="1200">
                <a:solidFill>
                  <a:srgbClr val="F97316"/>
                </a:solidFill>
              </a:rPr>
              <a:t>Themed for: Pitch Deck · Corporate style · Sunset Coral · Media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Solution Overview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solution overview content.</a:t>
            </a:r>
          </a:p>
          <a:p>
            <a:r>
              <a:rPr sz="1200">
                <a:solidFill>
                  <a:srgbClr val="F97316"/>
                </a:solidFill>
              </a:rPr>
              <a:t>Themed for: Pitch Deck · Corporate style · Sunset Coral · Media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Product Walkthrough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product walkthrough content.</a:t>
            </a:r>
          </a:p>
          <a:p>
            <a:r>
              <a:rPr sz="1200">
                <a:solidFill>
                  <a:srgbClr val="F97316"/>
                </a:solidFill>
              </a:rPr>
              <a:t>Themed for: Pitch Deck · Corporate style · Sunset Coral · Media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How It Works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how it works content.</a:t>
            </a:r>
          </a:p>
          <a:p>
            <a:r>
              <a:rPr sz="1200">
                <a:solidFill>
                  <a:srgbClr val="F97316"/>
                </a:solidFill>
              </a:rPr>
              <a:t>Themed for: Pitch Deck · Corporate style · Sunset Coral · Media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Market Opportunity (TAM/SAM/SOM)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market opportunity (tam/sam/som) content.</a:t>
            </a:r>
          </a:p>
          <a:p>
            <a:r>
              <a:rPr sz="1200">
                <a:solidFill>
                  <a:srgbClr val="F97316"/>
                </a:solidFill>
              </a:rPr>
              <a:t>Themed for: Pitch Deck · Corporate style · Sunset Coral · Media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