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PITCH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Corporate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pitch deck deck designed for B2B SaaS founders and revenue leaders. The Sunset Coral palette is tuned for screen and print, and the corporate layout system pre-paces the narrative so you can focus on the mess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Corporate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F97316"/>
                </a:solidFill>
              </a:rPr>
              <a:t>Themed for: Pitch Deck · Corporate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