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PITCH DECK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Pitch Deck — Editorial Monochrome Ink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pitch deck deck designed for creative and consulting agencies pitching prospective clients. The Monochrome Ink palette is tuned for screen and print, and the editorial layout system pre-paces the narrative 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Editorial Monochrome Ink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Go-to-Market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737373"/>
                </a:solidFill>
              </a:rPr>
              <a:t>Themed for: Pitch Deck · Editorial style · Monochrome Ink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