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PITCH DECK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Editorial Monochrome Ink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pitch deck deck designed for climate-tech founders presenting to specialist climate funds. The Monochrome Ink palette is tuned for screen and print, and the editorial layout system pre-paces the narrative so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Editorial Monochrome Ink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Logos &amp; Testimonials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