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73737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F1F1F"/>
                </a:solidFill>
                <a:latin typeface="Plus Jakarta Sans"/>
              </a:rPr>
              <a:t>PITCH DECK  ·  EDITORIAL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Pitch Deck — Editorial Monochrome Ink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editorial pitch deck deck designed for consumer brand teams presenting to retail buyers and brand partners. The Monochrome Ink palette is tuned for screen and print, and the editorial layout system pre-paces the narrat</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F1F1F"/>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Business Model</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business model content.</a:t>
            </a:r>
          </a:p>
          <a:p>
            <a:r>
              <a:rPr sz="1200">
                <a:solidFill>
                  <a:srgbClr val="737373"/>
                </a:solidFill>
              </a:rPr>
              <a:t>Themed for: Pitch Deck · Editorial style · Monochrome Ink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Traction &amp; KPIs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traction &amp; kpis content.</a:t>
            </a:r>
          </a:p>
          <a:p>
            <a:r>
              <a:rPr sz="1200">
                <a:solidFill>
                  <a:srgbClr val="737373"/>
                </a:solidFill>
              </a:rPr>
              <a:t>Themed for: Pitch Deck · Editorial style · Monochrome Ink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Customer Logos &amp; Testimonials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customer logos &amp; testimonials content.</a:t>
            </a:r>
          </a:p>
          <a:p>
            <a:r>
              <a:rPr sz="1200">
                <a:solidFill>
                  <a:srgbClr val="737373"/>
                </a:solidFill>
              </a:rPr>
              <a:t>Themed for: Pitch Deck · Editorial style · Monochrome Ink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Go-to-Market</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go-to-market content.</a:t>
            </a:r>
          </a:p>
          <a:p>
            <a:r>
              <a:rPr sz="1200">
                <a:solidFill>
                  <a:srgbClr val="737373"/>
                </a:solidFill>
              </a:rPr>
              <a:t>Themed for: Pitch Deck · Editorial style · Monochrome Ink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Competitive Landscape</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competitive landscape content.</a:t>
            </a:r>
          </a:p>
          <a:p>
            <a:r>
              <a:rPr sz="1200">
                <a:solidFill>
                  <a:srgbClr val="737373"/>
                </a:solidFill>
              </a:rPr>
              <a:t>Themed for: Pitch Deck · Editorial style · Monochrome Ink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Team</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team content.</a:t>
            </a:r>
          </a:p>
          <a:p>
            <a:r>
              <a:rPr sz="1200">
                <a:solidFill>
                  <a:srgbClr val="737373"/>
                </a:solidFill>
              </a:rPr>
              <a:t>Themed for: Pitch Deck · Editorial style · Monochrome Ink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7373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Pitch Deck — Editorial Monochrome Ink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5F5F4"/>
                </a:solidFill>
                <a:latin typeface="Plus Jakarta Sans"/>
              </a:rPr>
              <a:t>Agenda</a:t>
            </a:r>
          </a:p>
        </p:txBody>
      </p:sp>
      <p:sp>
        <p:nvSpPr>
          <p:cNvPr id="4" name="Oval 3"/>
          <p:cNvSpPr/>
          <p:nvPr/>
        </p:nvSpPr>
        <p:spPr>
          <a:xfrm>
            <a:off x="73152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5F5F4"/>
                </a:solidFill>
                <a:latin typeface="Plus Jakarta Sans"/>
              </a:rPr>
              <a:t>Cover &amp; Vision</a:t>
            </a:r>
          </a:p>
        </p:txBody>
      </p:sp>
      <p:sp>
        <p:nvSpPr>
          <p:cNvPr id="6" name="Oval 5"/>
          <p:cNvSpPr/>
          <p:nvPr/>
        </p:nvSpPr>
        <p:spPr>
          <a:xfrm>
            <a:off x="612648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5F5F4"/>
                </a:solidFill>
                <a:latin typeface="Plus Jakarta Sans"/>
              </a:rPr>
              <a:t>Problem</a:t>
            </a:r>
          </a:p>
        </p:txBody>
      </p:sp>
      <p:sp>
        <p:nvSpPr>
          <p:cNvPr id="8" name="Oval 7"/>
          <p:cNvSpPr/>
          <p:nvPr/>
        </p:nvSpPr>
        <p:spPr>
          <a:xfrm>
            <a:off x="73152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5F5F4"/>
                </a:solidFill>
                <a:latin typeface="Plus Jakarta Sans"/>
              </a:rPr>
              <a:t>Why Now</a:t>
            </a:r>
          </a:p>
        </p:txBody>
      </p:sp>
      <p:sp>
        <p:nvSpPr>
          <p:cNvPr id="10" name="Oval 9"/>
          <p:cNvSpPr/>
          <p:nvPr/>
        </p:nvSpPr>
        <p:spPr>
          <a:xfrm>
            <a:off x="612648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5F5F4"/>
                </a:solidFill>
                <a:latin typeface="Plus Jakarta Sans"/>
              </a:rPr>
              <a:t>Solution Overview</a:t>
            </a:r>
          </a:p>
        </p:txBody>
      </p:sp>
      <p:sp>
        <p:nvSpPr>
          <p:cNvPr id="12" name="Oval 11"/>
          <p:cNvSpPr/>
          <p:nvPr/>
        </p:nvSpPr>
        <p:spPr>
          <a:xfrm>
            <a:off x="73152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5F5F4"/>
                </a:solidFill>
                <a:latin typeface="Plus Jakarta Sans"/>
              </a:rPr>
              <a:t>Product Walkthrough</a:t>
            </a:r>
          </a:p>
        </p:txBody>
      </p:sp>
      <p:sp>
        <p:nvSpPr>
          <p:cNvPr id="14" name="Oval 13"/>
          <p:cNvSpPr/>
          <p:nvPr/>
        </p:nvSpPr>
        <p:spPr>
          <a:xfrm>
            <a:off x="612648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5F5F4"/>
                </a:solidFill>
                <a:latin typeface="Plus Jakarta Sans"/>
              </a:rPr>
              <a:t>How It Works</a:t>
            </a:r>
          </a:p>
        </p:txBody>
      </p:sp>
      <p:sp>
        <p:nvSpPr>
          <p:cNvPr id="16" name="Oval 15"/>
          <p:cNvSpPr/>
          <p:nvPr/>
        </p:nvSpPr>
        <p:spPr>
          <a:xfrm>
            <a:off x="73152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5F5F4"/>
                </a:solidFill>
                <a:latin typeface="Plus Jakarta Sans"/>
              </a:rPr>
              <a:t>Market Opportunity (TAM/SAM/SOM)</a:t>
            </a:r>
          </a:p>
        </p:txBody>
      </p:sp>
      <p:sp>
        <p:nvSpPr>
          <p:cNvPr id="18" name="Oval 17"/>
          <p:cNvSpPr/>
          <p:nvPr/>
        </p:nvSpPr>
        <p:spPr>
          <a:xfrm>
            <a:off x="612648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5F5F4"/>
                </a:solidFill>
                <a:latin typeface="Plus Jakarta Sans"/>
              </a:rPr>
              <a:t>Business Model</a:t>
            </a:r>
          </a:p>
        </p:txBody>
      </p:sp>
      <p:sp>
        <p:nvSpPr>
          <p:cNvPr id="20" name="Oval 19"/>
          <p:cNvSpPr/>
          <p:nvPr/>
        </p:nvSpPr>
        <p:spPr>
          <a:xfrm>
            <a:off x="73152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5F5F4"/>
                </a:solidFill>
                <a:latin typeface="Plus Jakarta Sans"/>
              </a:rPr>
              <a:t>Traction &amp; KPIs</a:t>
            </a:r>
          </a:p>
        </p:txBody>
      </p:sp>
      <p:sp>
        <p:nvSpPr>
          <p:cNvPr id="22" name="Oval 21"/>
          <p:cNvSpPr/>
          <p:nvPr/>
        </p:nvSpPr>
        <p:spPr>
          <a:xfrm>
            <a:off x="612648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5F5F4"/>
                </a:solidFill>
                <a:latin typeface="Plus Jakarta Sans"/>
              </a:rPr>
              <a:t>Customer Logos &amp; Testimonials</a:t>
            </a:r>
          </a:p>
        </p:txBody>
      </p:sp>
      <p:sp>
        <p:nvSpPr>
          <p:cNvPr id="24" name="Oval 23"/>
          <p:cNvSpPr/>
          <p:nvPr/>
        </p:nvSpPr>
        <p:spPr>
          <a:xfrm>
            <a:off x="73152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5F5F4"/>
                </a:solidFill>
                <a:latin typeface="Plus Jakarta Sans"/>
              </a:rPr>
              <a:t>Go-to-Market</a:t>
            </a:r>
          </a:p>
        </p:txBody>
      </p:sp>
      <p:sp>
        <p:nvSpPr>
          <p:cNvPr id="26" name="Oval 25"/>
          <p:cNvSpPr/>
          <p:nvPr/>
        </p:nvSpPr>
        <p:spPr>
          <a:xfrm>
            <a:off x="612648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5F5F4"/>
                </a:solidFill>
                <a:latin typeface="Plus Jakarta Sans"/>
              </a:rPr>
              <a:t>Competitive Landscape</a:t>
            </a:r>
          </a:p>
        </p:txBody>
      </p:sp>
      <p:sp>
        <p:nvSpPr>
          <p:cNvPr id="28" name="Oval 27"/>
          <p:cNvSpPr/>
          <p:nvPr/>
        </p:nvSpPr>
        <p:spPr>
          <a:xfrm>
            <a:off x="731520" y="51206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5F5F4"/>
                </a:solidFill>
                <a:latin typeface="Plus Jakarta Sans"/>
              </a:rPr>
              <a:t>Team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Vision</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cover &amp; vision content.</a:t>
            </a:r>
          </a:p>
          <a:p>
            <a:r>
              <a:rPr sz="1200">
                <a:solidFill>
                  <a:srgbClr val="737373"/>
                </a:solidFill>
              </a:rPr>
              <a:t>Themed for: Pitch Deck · Editorial style · Monochrome Ink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Problem</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problem content.</a:t>
            </a:r>
          </a:p>
          <a:p>
            <a:r>
              <a:rPr sz="1200">
                <a:solidFill>
                  <a:srgbClr val="737373"/>
                </a:solidFill>
              </a:rPr>
              <a:t>Themed for: Pitch Deck · Editorial style · Monochrome Ink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Why Now</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why now content.</a:t>
            </a:r>
          </a:p>
          <a:p>
            <a:r>
              <a:rPr sz="1200">
                <a:solidFill>
                  <a:srgbClr val="737373"/>
                </a:solidFill>
              </a:rPr>
              <a:t>Themed for: Pitch Deck · Editorial style · Monochrome Ink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Solution Overview</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solution overview content.</a:t>
            </a:r>
          </a:p>
          <a:p>
            <a:r>
              <a:rPr sz="1200">
                <a:solidFill>
                  <a:srgbClr val="737373"/>
                </a:solidFill>
              </a:rPr>
              <a:t>Themed for: Pitch Deck · Editorial style · Monochrome Ink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Product Walkthrough</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product walkthrough content.</a:t>
            </a:r>
          </a:p>
          <a:p>
            <a:r>
              <a:rPr sz="1200">
                <a:solidFill>
                  <a:srgbClr val="737373"/>
                </a:solidFill>
              </a:rPr>
              <a:t>Themed for: Pitch Deck · Editorial style · Monochrome Ink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How It Works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how it works content.</a:t>
            </a:r>
          </a:p>
          <a:p>
            <a:r>
              <a:rPr sz="1200">
                <a:solidFill>
                  <a:srgbClr val="737373"/>
                </a:solidFill>
              </a:rPr>
              <a:t>Themed for: Pitch Deck · Editorial style · Monochrome Ink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Market Opportunity (TAM/SAM/SOM)</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market opportunity (tam/sam/som) content.</a:t>
            </a:r>
          </a:p>
          <a:p>
            <a:r>
              <a:rPr sz="1200">
                <a:solidFill>
                  <a:srgbClr val="737373"/>
                </a:solidFill>
              </a:rPr>
              <a:t>Themed for: Pitch Deck · Editorial style · Monochrome Ink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