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PITCH DECK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Editorial Monochrome Ink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pitch deck deck designed for DTC and e-commerce operators presenting to merchandising and supply-chain partners. The Monochrome Ink palette is tuned for screen and print, and the editorial layout system pre-p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15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E-commerce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15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E-commerce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Editorial Monochrome Ink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The Ask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