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PITCH DECK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Pitch Deck — Editorial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pitch deck deck designed for edtech operators presenting to district administrators and curriculum buyers. The Monochrome Ink palette is tuned for screen and print, and the editorial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Business Model</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business model content.</a:t>
            </a:r>
          </a:p>
          <a:p>
            <a:r>
              <a:rPr sz="1200">
                <a:solidFill>
                  <a:srgbClr val="737373"/>
                </a:solidFill>
              </a:rPr>
              <a:t>Themed for: Pitch Deck · Editorial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Pitch Deck — Editorial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Vision</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Problem</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Why Now</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Solution Overview</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Product Walkthrough</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How It Works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Market Opportunity (TAM/SAM/SOM)</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Business Model</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Vision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vision content.</a:t>
            </a:r>
          </a:p>
          <a:p>
            <a:r>
              <a:rPr sz="1200">
                <a:solidFill>
                  <a:srgbClr val="737373"/>
                </a:solidFill>
              </a:rPr>
              <a:t>Themed for: Pitch Deck · Editorial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Problem</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problem content.</a:t>
            </a:r>
          </a:p>
          <a:p>
            <a:r>
              <a:rPr sz="1200">
                <a:solidFill>
                  <a:srgbClr val="737373"/>
                </a:solidFill>
              </a:rPr>
              <a:t>Themed for: Pitch Deck · Editorial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Why Now</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why now content.</a:t>
            </a:r>
          </a:p>
          <a:p>
            <a:r>
              <a:rPr sz="1200">
                <a:solidFill>
                  <a:srgbClr val="737373"/>
                </a:solidFill>
              </a:rPr>
              <a:t>Themed for: Pitch Deck · Editorial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Solution Overview</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solution overview content.</a:t>
            </a:r>
          </a:p>
          <a:p>
            <a:r>
              <a:rPr sz="1200">
                <a:solidFill>
                  <a:srgbClr val="737373"/>
                </a:solidFill>
              </a:rPr>
              <a:t>Themed for: Pitch Deck · Editorial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Walkthrough</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product walkthrough content.</a:t>
            </a:r>
          </a:p>
          <a:p>
            <a:r>
              <a:rPr sz="1200">
                <a:solidFill>
                  <a:srgbClr val="737373"/>
                </a:solidFill>
              </a:rPr>
              <a:t>Themed for: Pitch Deck · Editorial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How It Works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how it works content.</a:t>
            </a:r>
          </a:p>
          <a:p>
            <a:r>
              <a:rPr sz="1200">
                <a:solidFill>
                  <a:srgbClr val="737373"/>
                </a:solidFill>
              </a:rPr>
              <a:t>Themed for: Pitch Deck · Editorial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 Opportunity (TAM/SAM/SOM)</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market opportunity (tam/sam/som) content.</a:t>
            </a:r>
          </a:p>
          <a:p>
            <a:r>
              <a:rPr sz="1200">
                <a:solidFill>
                  <a:srgbClr val="737373"/>
                </a:solidFill>
              </a:rPr>
              <a:t>Themed for: Pitch Deck · Editorial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