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PITCH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Editorial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pitch deck deck designed for healthcare and life-sciences operators presenting to mixed clinical and commercial audiences. The Monochrome Ink palette is tuned for screen and print, and the editorial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Editorial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