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PITCH DECK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Pitch Deck — Minimalist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pitch deck deck designed for consumer brand teams presenting to retail buyers and brand partners. The Midnight Violet palette is tuned for screen and print, and the minimalist layout system pre-paces the nar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Business Model</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business model content.</a:t>
            </a:r>
          </a:p>
          <a:p>
            <a:r>
              <a:rPr sz="1200">
                <a:solidFill>
                  <a:srgbClr val="A855F7"/>
                </a:solidFill>
              </a:rPr>
              <a:t>Themed for: Pitch Deck · Minimalist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Traction &amp; KPIs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traction &amp; kpis content.</a:t>
            </a:r>
          </a:p>
          <a:p>
            <a:r>
              <a:rPr sz="1200">
                <a:solidFill>
                  <a:srgbClr val="A855F7"/>
                </a:solidFill>
              </a:rPr>
              <a:t>Themed for: Pitch Deck · Minimalist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Customer Logos &amp; Testimonials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logos &amp; testimonials content.</a:t>
            </a:r>
          </a:p>
          <a:p>
            <a:r>
              <a:rPr sz="1200">
                <a:solidFill>
                  <a:srgbClr val="A855F7"/>
                </a:solidFill>
              </a:rPr>
              <a:t>Themed for: Pitch Deck · Minimalist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Go-to-Market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go-to-market content.</a:t>
            </a:r>
          </a:p>
          <a:p>
            <a:r>
              <a:rPr sz="1200">
                <a:solidFill>
                  <a:srgbClr val="A855F7"/>
                </a:solidFill>
              </a:rPr>
              <a:t>Themed for: Pitch Deck · Minimalist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Competitive Landscape</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competitive landscape content.</a:t>
            </a:r>
          </a:p>
          <a:p>
            <a:r>
              <a:rPr sz="1200">
                <a:solidFill>
                  <a:srgbClr val="A855F7"/>
                </a:solidFill>
              </a:rPr>
              <a:t>Themed for: Pitch Deck · Minimalist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Team</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team content.</a:t>
            </a:r>
          </a:p>
          <a:p>
            <a:r>
              <a:rPr sz="1200">
                <a:solidFill>
                  <a:srgbClr val="A855F7"/>
                </a:solidFill>
              </a:rPr>
              <a:t>Themed for: Pitch Deck · Minimalist style · Midnight Violet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14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Financials &amp; Projections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financials &amp; projections content.</a:t>
            </a:r>
          </a:p>
          <a:p>
            <a:r>
              <a:rPr sz="1200">
                <a:solidFill>
                  <a:srgbClr val="A855F7"/>
                </a:solidFill>
              </a:rPr>
              <a:t>Themed for: Pitch Deck · Minimalist style · Midnight Violet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15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The Ask</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the ask content.</a:t>
            </a:r>
          </a:p>
          <a:p>
            <a:r>
              <a:rPr sz="1200">
                <a:solidFill>
                  <a:srgbClr val="A855F7"/>
                </a:solidFill>
              </a:rPr>
              <a:t>Themed for: Pitch Deck · Minimalist style · Midnight Violet · Consumer Brand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16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Use of Funds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use of funds content.</a:t>
            </a:r>
          </a:p>
          <a:p>
            <a:r>
              <a:rPr sz="1200">
                <a:solidFill>
                  <a:srgbClr val="A855F7"/>
                </a:solidFill>
              </a:rPr>
              <a:t>Themed for: Pitch Deck · Minimalist style · Midnight Violet · Consumer Brand</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17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Roadmap &amp; Milestones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roadmap &amp; milestones content.</a:t>
            </a:r>
          </a:p>
          <a:p>
            <a:r>
              <a:rPr sz="1200">
                <a:solidFill>
                  <a:srgbClr val="A855F7"/>
                </a:solidFill>
              </a:rPr>
              <a:t>Themed for: Pitch Deck · Minimalist style · Midnight Violet · Consumer Brand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Vision</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Problem</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Why Now</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Solution Overview</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Product Walkthrough</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How It Works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Market Opportunity (TAM/SAM/SOM)</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Business Model</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Traction &amp; KPIs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Customer Logos &amp; Testimonials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Go-to-Market</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Competitive Landscape</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Team</a:t>
            </a:r>
          </a:p>
        </p:txBody>
      </p:sp>
      <p:sp>
        <p:nvSpPr>
          <p:cNvPr id="30" name="Oval 29"/>
          <p:cNvSpPr/>
          <p:nvPr/>
        </p:nvSpPr>
        <p:spPr>
          <a:xfrm>
            <a:off x="612648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4F4F5"/>
                </a:solidFill>
                <a:latin typeface="Plus Jakarta Sans"/>
              </a:rPr>
              <a:t>Financials &amp; Projections</a:t>
            </a:r>
          </a:p>
        </p:txBody>
      </p:sp>
      <p:sp>
        <p:nvSpPr>
          <p:cNvPr id="32" name="Oval 31"/>
          <p:cNvSpPr/>
          <p:nvPr/>
        </p:nvSpPr>
        <p:spPr>
          <a:xfrm>
            <a:off x="731520" y="57607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15</a:t>
            </a:r>
          </a:p>
        </p:txBody>
      </p:sp>
      <p:sp>
        <p:nvSpPr>
          <p:cNvPr id="33" name="TextBox 32"/>
          <p:cNvSpPr txBox="1"/>
          <p:nvPr/>
        </p:nvSpPr>
        <p:spPr>
          <a:xfrm>
            <a:off x="1234440" y="5715000"/>
            <a:ext cx="4572000" cy="457200"/>
          </a:xfrm>
          <a:prstGeom prst="rect">
            <a:avLst/>
          </a:prstGeom>
          <a:noFill/>
        </p:spPr>
        <p:txBody>
          <a:bodyPr wrap="square">
            <a:spAutoFit/>
          </a:bodyPr>
          <a:lstStyle/>
          <a:p>
            <a:pPr algn="l"/>
            <a:r>
              <a:rPr sz="1400" b="0">
                <a:solidFill>
                  <a:srgbClr val="F4F4F5"/>
                </a:solidFill>
                <a:latin typeface="Plus Jakarta Sans"/>
              </a:rPr>
              <a:t>The Ask</a:t>
            </a:r>
          </a:p>
        </p:txBody>
      </p:sp>
      <p:sp>
        <p:nvSpPr>
          <p:cNvPr id="34" name="Oval 33"/>
          <p:cNvSpPr/>
          <p:nvPr/>
        </p:nvSpPr>
        <p:spPr>
          <a:xfrm>
            <a:off x="6126480" y="57607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16</a:t>
            </a:r>
          </a:p>
        </p:txBody>
      </p:sp>
      <p:sp>
        <p:nvSpPr>
          <p:cNvPr id="35" name="TextBox 34"/>
          <p:cNvSpPr txBox="1"/>
          <p:nvPr/>
        </p:nvSpPr>
        <p:spPr>
          <a:xfrm>
            <a:off x="6629400" y="5715000"/>
            <a:ext cx="4572000" cy="457200"/>
          </a:xfrm>
          <a:prstGeom prst="rect">
            <a:avLst/>
          </a:prstGeom>
          <a:noFill/>
        </p:spPr>
        <p:txBody>
          <a:bodyPr wrap="square">
            <a:spAutoFit/>
          </a:bodyPr>
          <a:lstStyle/>
          <a:p>
            <a:pPr algn="l"/>
            <a:r>
              <a:rPr sz="1400" b="0">
                <a:solidFill>
                  <a:srgbClr val="F4F4F5"/>
                </a:solidFill>
                <a:latin typeface="Plus Jakarta Sans"/>
              </a:rPr>
              <a:t>Use of Funds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18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Closing &amp; Contact</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closing &amp; contact content.</a:t>
            </a:r>
          </a:p>
          <a:p>
            <a:r>
              <a:rPr sz="1200">
                <a:solidFill>
                  <a:srgbClr val="A855F7"/>
                </a:solidFill>
              </a:rPr>
              <a:t>Themed for: Pitch Deck · Minimalist style · Midnight Violet · Consumer Brand</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Pitch Deck — Minimalist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Vision</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vision content.</a:t>
            </a:r>
          </a:p>
          <a:p>
            <a:r>
              <a:rPr sz="1200">
                <a:solidFill>
                  <a:srgbClr val="A855F7"/>
                </a:solidFill>
              </a:rPr>
              <a:t>Themed for: Pitch Deck · Minimalist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Problem</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problem content.</a:t>
            </a:r>
          </a:p>
          <a:p>
            <a:r>
              <a:rPr sz="1200">
                <a:solidFill>
                  <a:srgbClr val="A855F7"/>
                </a:solidFill>
              </a:rPr>
              <a:t>Themed for: Pitch Deck · Minimalist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Why Now</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why now content.</a:t>
            </a:r>
          </a:p>
          <a:p>
            <a:r>
              <a:rPr sz="1200">
                <a:solidFill>
                  <a:srgbClr val="A855F7"/>
                </a:solidFill>
              </a:rPr>
              <a:t>Themed for: Pitch Deck · Minimalist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Solution Overview</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solution overview content.</a:t>
            </a:r>
          </a:p>
          <a:p>
            <a:r>
              <a:rPr sz="1200">
                <a:solidFill>
                  <a:srgbClr val="A855F7"/>
                </a:solidFill>
              </a:rPr>
              <a:t>Themed for: Pitch Deck · Minimalist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Product Walkthrough</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product walkthrough content.</a:t>
            </a:r>
          </a:p>
          <a:p>
            <a:r>
              <a:rPr sz="1200">
                <a:solidFill>
                  <a:srgbClr val="A855F7"/>
                </a:solidFill>
              </a:rPr>
              <a:t>Themed for: Pitch Deck · Minimalist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How It Works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how it works content.</a:t>
            </a:r>
          </a:p>
          <a:p>
            <a:r>
              <a:rPr sz="1200">
                <a:solidFill>
                  <a:srgbClr val="A855F7"/>
                </a:solidFill>
              </a:rPr>
              <a:t>Themed for: Pitch Deck · Minimalist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 Opportunity (TAM/SAM/SOM)</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market opportunity (tam/sam/som) content.</a:t>
            </a:r>
          </a:p>
          <a:p>
            <a:r>
              <a:rPr sz="1200">
                <a:solidFill>
                  <a:srgbClr val="A855F7"/>
                </a:solidFill>
              </a:rPr>
              <a:t>Themed for: Pitch Deck · Minimalist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