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PITCH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Minimalist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pitch deck deck designed for DTC and e-commerce operators presenting to merchandising and supply-chain partners. The Midnight Violet palette is tuned for screen and print, and the minimalist layout system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E-commerce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E-commerce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Minimalist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Ask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