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PITCH DECK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Pitch Deck — Minimalist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pitch deck deck designed for edtech operators presenting to district administrators and curriculum buyers. The Midnight Violet palette is tuned for screen and print, and the minimalist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business model content.</a:t>
            </a:r>
          </a:p>
          <a:p>
            <a:r>
              <a:rPr sz="1200">
                <a:solidFill>
                  <a:srgbClr val="A855F7"/>
                </a:solidFill>
              </a:rPr>
              <a:t>Themed for: Pitch Deck · Minimalist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traction &amp; kpis content.</a:t>
            </a:r>
          </a:p>
          <a:p>
            <a:r>
              <a:rPr sz="1200">
                <a:solidFill>
                  <a:srgbClr val="A855F7"/>
                </a:solidFill>
              </a:rPr>
              <a:t>Themed for: Pitch Deck · Minimalist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logos &amp; testimonials content.</a:t>
            </a:r>
          </a:p>
          <a:p>
            <a:r>
              <a:rPr sz="1200">
                <a:solidFill>
                  <a:srgbClr val="A855F7"/>
                </a:solidFill>
              </a:rPr>
              <a:t>Themed for: Pitch Deck · Minimalist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go-to-market content.</a:t>
            </a:r>
          </a:p>
          <a:p>
            <a:r>
              <a:rPr sz="1200">
                <a:solidFill>
                  <a:srgbClr val="A855F7"/>
                </a:solidFill>
              </a:rPr>
              <a:t>Themed for: Pitch Deck · Minimalist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competitive landscape content.</a:t>
            </a:r>
          </a:p>
          <a:p>
            <a:r>
              <a:rPr sz="1200">
                <a:solidFill>
                  <a:srgbClr val="A855F7"/>
                </a:solidFill>
              </a:rPr>
              <a:t>Themed for: Pitch Deck · Minimalist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team content.</a:t>
            </a:r>
          </a:p>
          <a:p>
            <a:r>
              <a:rPr sz="1200">
                <a:solidFill>
                  <a:srgbClr val="A855F7"/>
                </a:solidFill>
              </a:rPr>
              <a:t>Themed for: Pitch Deck · Minimalist style · Midnight Violet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Financials &amp; Projections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financials &amp; projections content.</a:t>
            </a:r>
          </a:p>
          <a:p>
            <a:r>
              <a:rPr sz="1200">
                <a:solidFill>
                  <a:srgbClr val="A855F7"/>
                </a:solidFill>
              </a:rPr>
              <a:t>Themed for: Pitch Deck · Minimalist style · Midnight Violet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Ask</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the ask content.</a:t>
            </a:r>
          </a:p>
          <a:p>
            <a:r>
              <a:rPr sz="1200">
                <a:solidFill>
                  <a:srgbClr val="A855F7"/>
                </a:solidFill>
              </a:rPr>
              <a:t>Themed for: Pitch Deck · Minimalist style · Midnight Violet · Edtech</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Use of Funds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use of funds content.</a:t>
            </a:r>
          </a:p>
          <a:p>
            <a:r>
              <a:rPr sz="1200">
                <a:solidFill>
                  <a:srgbClr val="A855F7"/>
                </a:solidFill>
              </a:rPr>
              <a:t>Themed for: Pitch Deck · Minimalist style · Midnight Violet · Edtech</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&amp;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roadmap &amp; milestones content.</a:t>
            </a:r>
          </a:p>
          <a:p>
            <a:r>
              <a:rPr sz="1200">
                <a:solidFill>
                  <a:srgbClr val="A855F7"/>
                </a:solidFill>
              </a:rPr>
              <a:t>Themed for: Pitch Deck · Minimalist style · Midnight Violet · Edtech</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Vision</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Problem</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Why Now</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Solution Overview</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Product Walkthrough</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How It Works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Business Model</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Traction &amp; KPIs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Go-to-Market</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Competitive Landscape</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Team</a:t>
            </a:r>
          </a:p>
        </p:txBody>
      </p:sp>
      <p:sp>
        <p:nvSpPr>
          <p:cNvPr id="30" name="Oval 29"/>
          <p:cNvSpPr/>
          <p:nvPr/>
        </p:nvSpPr>
        <p:spPr>
          <a:xfrm>
            <a:off x="612648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4F4F5"/>
                </a:solidFill>
                <a:latin typeface="Plus Jakarta Sans"/>
              </a:rPr>
              <a:t>Financials &amp; Projections</a:t>
            </a:r>
          </a:p>
        </p:txBody>
      </p:sp>
      <p:sp>
        <p:nvSpPr>
          <p:cNvPr id="32" name="Oval 31"/>
          <p:cNvSpPr/>
          <p:nvPr/>
        </p:nvSpPr>
        <p:spPr>
          <a:xfrm>
            <a:off x="731520" y="57607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F4F4F5"/>
                </a:solidFill>
                <a:latin typeface="Plus Jakarta Sans"/>
              </a:rPr>
              <a:t>The Ask</a:t>
            </a:r>
          </a:p>
        </p:txBody>
      </p:sp>
      <p:sp>
        <p:nvSpPr>
          <p:cNvPr id="34" name="Oval 33"/>
          <p:cNvSpPr/>
          <p:nvPr/>
        </p:nvSpPr>
        <p:spPr>
          <a:xfrm>
            <a:off x="6126480" y="57607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F4F4F5"/>
                </a:solidFill>
                <a:latin typeface="Plus Jakarta Sans"/>
              </a:rPr>
              <a:t>Use of Funds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Closing &amp; Contact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closing &amp; contact content.</a:t>
            </a:r>
          </a:p>
          <a:p>
            <a:r>
              <a:rPr sz="1200">
                <a:solidFill>
                  <a:srgbClr val="A855F7"/>
                </a:solidFill>
              </a:rPr>
              <a:t>Themed for: Pitch Deck · Minimalist style · Midnight Violet · Edtech</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Minimalist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vision content.</a:t>
            </a:r>
          </a:p>
          <a:p>
            <a:r>
              <a:rPr sz="1200">
                <a:solidFill>
                  <a:srgbClr val="A855F7"/>
                </a:solidFill>
              </a:rPr>
              <a:t>Themed for: Pitch Deck · Minimalist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problem content.</a:t>
            </a:r>
          </a:p>
          <a:p>
            <a:r>
              <a:rPr sz="1200">
                <a:solidFill>
                  <a:srgbClr val="A855F7"/>
                </a:solidFill>
              </a:rPr>
              <a:t>Themed for: Pitch Deck · Minimalist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why now content.</a:t>
            </a:r>
          </a:p>
          <a:p>
            <a:r>
              <a:rPr sz="1200">
                <a:solidFill>
                  <a:srgbClr val="A855F7"/>
                </a:solidFill>
              </a:rPr>
              <a:t>Themed for: Pitch Deck · Minimalist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solution overview content.</a:t>
            </a:r>
          </a:p>
          <a:p>
            <a:r>
              <a:rPr sz="1200">
                <a:solidFill>
                  <a:srgbClr val="A855F7"/>
                </a:solidFill>
              </a:rPr>
              <a:t>Themed for: Pitch Deck · Minimalist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product walkthrough content.</a:t>
            </a:r>
          </a:p>
          <a:p>
            <a:r>
              <a:rPr sz="1200">
                <a:solidFill>
                  <a:srgbClr val="A855F7"/>
                </a:solidFill>
              </a:rPr>
              <a:t>Themed for: Pitch Deck · Minimalist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how it works content.</a:t>
            </a:r>
          </a:p>
          <a:p>
            <a:r>
              <a:rPr sz="1200">
                <a:solidFill>
                  <a:srgbClr val="A855F7"/>
                </a:solidFill>
              </a:rPr>
              <a:t>Themed for: Pitch Deck · Minimalist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market opportunity (tam/sam/som) content.</a:t>
            </a:r>
          </a:p>
          <a:p>
            <a:r>
              <a:rPr sz="1200">
                <a:solidFill>
                  <a:srgbClr val="A855F7"/>
                </a:solidFill>
              </a:rPr>
              <a:t>Themed for: Pitch Deck · Minimalist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