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PITCH DECK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Minimalist Midnight Violet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pitch deck deck designed for healthcare and life-sciences operators presenting to mixed clinical and commercial audiences. The Midnight Violet palette is tuned for screen and print, and the minimalist layout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Healthcare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Healthcare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Healthcare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Minimalist Midnight Violet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