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PITCH DECK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Pitch Deck — Minimalist Midnight Violet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pitch deck deck designed for marketplace operators presenting cohort, supply, and demand metrics. The Midnight Violet palette is tuned for screen and print, and the minimalist layout system pre-paces the 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Marketplace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Marketplace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15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Marketplace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16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Use of Funds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use of funds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Marketplace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17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roadmap &amp; milestones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Marketplace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The Ask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Use of Funds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Minimalist Midnight Violet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