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PITCH DECK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Pitch Deck — Minimalist Midnight Violet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pitch deck deck designed for B2B SaaS founders and revenue leaders. The Midnight Violet palette is tuned for screen and print, and the minimalist layout system pre-paces the narrative so you can focus on 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Minimalist Midnight Violet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Business Model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A855F7"/>
                </a:solidFill>
              </a:rPr>
              <a:t>Themed for: Pitch Deck · Minimalist style · Midnight Violet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