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PITCH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Modern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pitch deck deck designed for dev-tools founders pitching technical and infrastructure-savvy investors. The Royal Indigo palette is tuned for screen and print, and the modern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Modern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6366F1"/>
                </a:solidFill>
              </a:rPr>
              <a:t>Themed for: Pitch Deck · Modern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