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PITCH DECK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Pitch Deck — Modern Royal Indigo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modern pitch deck deck designed for edtech operators presenting to district administrators and curriculum buyers. The Royal Indigo palette is tuned for screen and print, and the modern layout system pre-paces the narra</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Business Model</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business model content.</a:t>
            </a:r>
          </a:p>
          <a:p>
            <a:r>
              <a:rPr sz="1200">
                <a:solidFill>
                  <a:srgbClr val="6366F1"/>
                </a:solidFill>
              </a:rPr>
              <a:t>Themed for: Pitch Deck · Modern style · Royal Indigo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Pitch Deck — Modern Royal Indigo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Vision</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Problem</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Why Now</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Solution Overview</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Product Walkthrough</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How It Works</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Market Opportunity (TAM/SAM/SOM)</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Business Model</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Vision</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vision content.</a:t>
            </a:r>
          </a:p>
          <a:p>
            <a:r>
              <a:rPr sz="1200">
                <a:solidFill>
                  <a:srgbClr val="6366F1"/>
                </a:solidFill>
              </a:rPr>
              <a:t>Themed for: Pitch Deck · Modern style · Royal Indigo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Problem</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problem content.</a:t>
            </a:r>
          </a:p>
          <a:p>
            <a:r>
              <a:rPr sz="1200">
                <a:solidFill>
                  <a:srgbClr val="6366F1"/>
                </a:solidFill>
              </a:rPr>
              <a:t>Themed for: Pitch Deck · Modern style · Royal Indigo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Why Now</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why now content.</a:t>
            </a:r>
          </a:p>
          <a:p>
            <a:r>
              <a:rPr sz="1200">
                <a:solidFill>
                  <a:srgbClr val="6366F1"/>
                </a:solidFill>
              </a:rPr>
              <a:t>Themed for: Pitch Deck · Modern style · Royal Indigo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Solution Overview</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solution overview content.</a:t>
            </a:r>
          </a:p>
          <a:p>
            <a:r>
              <a:rPr sz="1200">
                <a:solidFill>
                  <a:srgbClr val="6366F1"/>
                </a:solidFill>
              </a:rPr>
              <a:t>Themed for: Pitch Deck · Modern style · Royal Indigo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Product Walkthrough</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product walkthrough content.</a:t>
            </a:r>
          </a:p>
          <a:p>
            <a:r>
              <a:rPr sz="1200">
                <a:solidFill>
                  <a:srgbClr val="6366F1"/>
                </a:solidFill>
              </a:rPr>
              <a:t>Themed for: Pitch Deck · Modern style · Royal Indigo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How It Works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how it works content.</a:t>
            </a:r>
          </a:p>
          <a:p>
            <a:r>
              <a:rPr sz="1200">
                <a:solidFill>
                  <a:srgbClr val="6366F1"/>
                </a:solidFill>
              </a:rPr>
              <a:t>Themed for: Pitch Deck · Modern style · Royal Indigo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Market Opportunity (TAM/SAM/SOM)</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market opportunity (tam/sam/som) content.</a:t>
            </a:r>
          </a:p>
          <a:p>
            <a:r>
              <a:rPr sz="1200">
                <a:solidFill>
                  <a:srgbClr val="6366F1"/>
                </a:solidFill>
              </a:rPr>
              <a:t>Themed for: Pitch Deck · Modern style · Royal Indigo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