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PITCH DECK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Pitch Deck — Modern Royal Indigo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pitch deck deck designed for marketplace operators presenting cohort, supply, and demand metrics. The Royal Indigo palette is tuned for screen and print, and the modern layout system pre-paces the narrative so 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logos &amp; testimonials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Go-to-Market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go-to-market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competitive landscape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Marketplace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Marketplace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financials &amp; projections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Marketplace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15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The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the ask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Marketplace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16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Use of Funds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use of funds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Marketplace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17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Roadmap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roadmap &amp; milestones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Marketplace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Go-to-Market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Team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The Ask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Use of Funds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18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Closing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closing &amp; contact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Marketplace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Modern Royal Indigo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