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PITCH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Modern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pitch deck deck designed for B2B SaaS founders and revenue leaders. The Royal Indigo palette is tuned for screen and print, and the modern layout system pre-paces the narrative so you can focus on the message 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Modern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