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PRODUCT LAUNCH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Product Launch — Bold Forest Sage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product launch deck designed for creative and consulting agencies pitching prospective clients. The Forest Sage palette is tuned for screen and print, and the bold layout system pre-paces the narrative so you can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16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tier (public, private, ga)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messaging &amp; press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sales enablement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support readiness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engineering cutover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Agency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day runbook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Agency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post-launch metrics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Agency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Comms Calendar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comms calendar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Agency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Rollback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rollback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Agency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Product Launch — Bold Forest Sage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Thesis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Feature Set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Comms Calendar</a:t>
            </a:r>
          </a:p>
        </p:txBody>
      </p:sp>
      <p:sp>
        <p:nvSpPr>
          <p:cNvPr id="34" name="Oval 33"/>
          <p:cNvSpPr/>
          <p:nvPr/>
        </p:nvSpPr>
        <p:spPr>
          <a:xfrm>
            <a:off x="6126480" y="57607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940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Rollback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launch date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thesis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target customer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naming &amp; brand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Feature Set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feature set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