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PRODUCT LAUNCH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Product Launch — Bold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product launch deck designed for consumer brand teams presenting to retail buyers and brand partners. The Forest Sage palette is tuned for screen and print, and the bold layout system pre-paces the narrative so yo</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16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tier (public, private, ga) content.</a:t>
            </a:r>
          </a:p>
          <a:p>
            <a:r>
              <a:rPr sz="1200">
                <a:solidFill>
                  <a:srgbClr val="065F46"/>
                </a:solidFill>
              </a:rPr>
              <a:t>Themed for: Product Launch · Bold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messaging &amp; press content.</a:t>
            </a:r>
          </a:p>
          <a:p>
            <a:r>
              <a:rPr sz="1200">
                <a:solidFill>
                  <a:srgbClr val="065F46"/>
                </a:solidFill>
              </a:rPr>
              <a:t>Themed for: Product Launch · Bold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sales enablement content.</a:t>
            </a:r>
          </a:p>
          <a:p>
            <a:r>
              <a:rPr sz="1200">
                <a:solidFill>
                  <a:srgbClr val="065F46"/>
                </a:solidFill>
              </a:rPr>
              <a:t>Themed for: Product Launch · Bold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support readiness content.</a:t>
            </a:r>
          </a:p>
          <a:p>
            <a:r>
              <a:rPr sz="1200">
                <a:solidFill>
                  <a:srgbClr val="065F46"/>
                </a:solidFill>
              </a:rPr>
              <a:t>Themed for: Product Launch · Bold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engineering cutover content.</a:t>
            </a:r>
          </a:p>
          <a:p>
            <a:r>
              <a:rPr sz="1200">
                <a:solidFill>
                  <a:srgbClr val="065F46"/>
                </a:solidFill>
              </a:rPr>
              <a:t>Themed for: Product Launch · Bold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day runbook content.</a:t>
            </a:r>
          </a:p>
          <a:p>
            <a:r>
              <a:rPr sz="1200">
                <a:solidFill>
                  <a:srgbClr val="065F46"/>
                </a:solidFill>
              </a:rPr>
              <a:t>Themed for: Product Launch · Bold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Post-Launch Metrics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post-launch metrics content.</a:t>
            </a:r>
          </a:p>
          <a:p>
            <a:r>
              <a:rPr sz="1200">
                <a:solidFill>
                  <a:srgbClr val="065F46"/>
                </a:solidFill>
              </a:rPr>
              <a:t>Themed for: Product Launch · Bold style · Forest Sage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Comms Calendar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comms calendar content.</a:t>
            </a:r>
          </a:p>
          <a:p>
            <a:r>
              <a:rPr sz="1200">
                <a:solidFill>
                  <a:srgbClr val="065F46"/>
                </a:solidFill>
              </a:rPr>
              <a:t>Themed for: Product Launch · Bold style · Forest Sage · Consumer Brand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Rollback</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rollback content.</a:t>
            </a:r>
          </a:p>
          <a:p>
            <a:r>
              <a:rPr sz="1200">
                <a:solidFill>
                  <a:srgbClr val="065F46"/>
                </a:solidFill>
              </a:rPr>
              <a:t>Themed for: Product Launch · Bold style · Forest Sage · Consumer Brand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Bold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Launch Date</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Launch Thesis</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Target Customer</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Positioning</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Naming &amp; Brand</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Feature Set</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Messaging &amp; Press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Sales Enablement</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Support Readiness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Engineering Cutover</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Launch Day Runbook</a:t>
            </a:r>
          </a:p>
        </p:txBody>
      </p:sp>
      <p:sp>
        <p:nvSpPr>
          <p:cNvPr id="30" name="Oval 29"/>
          <p:cNvSpPr/>
          <p:nvPr/>
        </p:nvSpPr>
        <p:spPr>
          <a:xfrm>
            <a:off x="612648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Post-Launch Metrics</a:t>
            </a:r>
          </a:p>
        </p:txBody>
      </p:sp>
      <p:sp>
        <p:nvSpPr>
          <p:cNvPr id="32" name="Oval 31"/>
          <p:cNvSpPr/>
          <p:nvPr/>
        </p:nvSpPr>
        <p:spPr>
          <a:xfrm>
            <a:off x="731520" y="57607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1F2937"/>
                </a:solidFill>
                <a:latin typeface="Plus Jakarta Sans"/>
              </a:rPr>
              <a:t>Comms Calendar</a:t>
            </a:r>
          </a:p>
        </p:txBody>
      </p:sp>
      <p:sp>
        <p:nvSpPr>
          <p:cNvPr id="34" name="Oval 33"/>
          <p:cNvSpPr/>
          <p:nvPr/>
        </p:nvSpPr>
        <p:spPr>
          <a:xfrm>
            <a:off x="6126480" y="57607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1F2937"/>
                </a:solidFill>
                <a:latin typeface="Plus Jakarta Sans"/>
              </a:rPr>
              <a:t>Risks &amp; Rollback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launch date content.</a:t>
            </a:r>
          </a:p>
          <a:p>
            <a:r>
              <a:rPr sz="1200">
                <a:solidFill>
                  <a:srgbClr val="065F46"/>
                </a:solidFill>
              </a:rPr>
              <a:t>Themed for: Product Launch · Bold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thesis content.</a:t>
            </a:r>
          </a:p>
          <a:p>
            <a:r>
              <a:rPr sz="1200">
                <a:solidFill>
                  <a:srgbClr val="065F46"/>
                </a:solidFill>
              </a:rPr>
              <a:t>Themed for: Product Launch · Bold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target customer content.</a:t>
            </a:r>
          </a:p>
          <a:p>
            <a:r>
              <a:rPr sz="1200">
                <a:solidFill>
                  <a:srgbClr val="065F46"/>
                </a:solidFill>
              </a:rPr>
              <a:t>Themed for: Product Launch · Bold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content.</a:t>
            </a:r>
          </a:p>
          <a:p>
            <a:r>
              <a:rPr sz="1200">
                <a:solidFill>
                  <a:srgbClr val="065F46"/>
                </a:solidFill>
              </a:rPr>
              <a:t>Themed for: Product Launch · Bold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naming &amp; brand content.</a:t>
            </a:r>
          </a:p>
          <a:p>
            <a:r>
              <a:rPr sz="1200">
                <a:solidFill>
                  <a:srgbClr val="065F46"/>
                </a:solidFill>
              </a:rPr>
              <a:t>Themed for: Product Launch · Bold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set content.</a:t>
            </a:r>
          </a:p>
          <a:p>
            <a:r>
              <a:rPr sz="1200">
                <a:solidFill>
                  <a:srgbClr val="065F46"/>
                </a:solidFill>
              </a:rPr>
              <a:t>Themed for: Product Launch · Bold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065F46"/>
                </a:solidFill>
              </a:rPr>
              <a:t>Themed for: Product Launch · Bold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