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PRODUCT LAUNCH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Product Launch — Bold Forest Sage Edition for Developer Tools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bold product launch deck designed for dev-tools founders pitching technical and infrastructure-savvy investors. The Forest Sage palette is tuned for screen and print, and the bold layout system pre-paces the narrative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tier (public, private, ga)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messaging &amp; press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sales enablement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support readiness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engineering cutover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day runbook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post-launch metrics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comms calendar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risks &amp; rollback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Product Launch — Bold Forest Sage Edition for Developer Tools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Tier (Public, Private, GA)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Messaging &amp; Press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Sales Enablement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Support Readiness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Engineering Cutover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Launch Day Runbook</a:t>
            </a:r>
          </a:p>
        </p:txBody>
      </p:sp>
      <p:sp>
        <p:nvSpPr>
          <p:cNvPr id="30" name="Oval 29"/>
          <p:cNvSpPr/>
          <p:nvPr/>
        </p:nvSpPr>
        <p:spPr>
          <a:xfrm>
            <a:off x="6126480" y="51206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14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62940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Post-Launch Metrics</a:t>
            </a:r>
          </a:p>
        </p:txBody>
      </p:sp>
      <p:sp>
        <p:nvSpPr>
          <p:cNvPr id="32" name="Oval 31"/>
          <p:cNvSpPr/>
          <p:nvPr/>
        </p:nvSpPr>
        <p:spPr>
          <a:xfrm>
            <a:off x="73152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15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23444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Comms Calendar</a:t>
            </a:r>
          </a:p>
        </p:txBody>
      </p:sp>
      <p:sp>
        <p:nvSpPr>
          <p:cNvPr id="34" name="Oval 33"/>
          <p:cNvSpPr/>
          <p:nvPr/>
        </p:nvSpPr>
        <p:spPr>
          <a:xfrm>
            <a:off x="6126480" y="57607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16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629400" y="57150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Risks &amp; Rollback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Launch Date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launch date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Launch Thesis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launch thesis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Target Customer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target customer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Positioning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positioning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Naming &amp; Brand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naming &amp; brand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Feature Set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feature set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16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Product Launch · Bold style · Forest Sage · Developer Tools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