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PRODUCT LAUNCH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Bold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product launch deck designed for DTC and e-commerce operators presenting to merchandising and supply-chain partners. The Forest Sage palette is tuned for screen and print, and the bold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Bold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