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PRODUCT LAUNCH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Product Launch — Bold Forest Sage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bold product launch deck designed for edtech operators presenting to district administrators and curriculum buyers. The Forest Sage palette is tuned for screen and print, and the bold layout system pre-paces the narrat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14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Launch Tier (Public, Private, GA)</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launch tier (public, private, ga) content.</a:t>
            </a:r>
          </a:p>
          <a:p>
            <a:r>
              <a:rPr sz="1200">
                <a:solidFill>
                  <a:srgbClr val="065F46"/>
                </a:solidFill>
              </a:rPr>
              <a:t>Themed for: Product Launch · Bold style · Forest Sage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Messaging &amp; Press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messaging &amp; press content.</a:t>
            </a:r>
          </a:p>
          <a:p>
            <a:r>
              <a:rPr sz="1200">
                <a:solidFill>
                  <a:srgbClr val="065F46"/>
                </a:solidFill>
              </a:rPr>
              <a:t>Themed for: Product Launch · Bold style · Forest Sage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Sales Enablement</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sales enablement content.</a:t>
            </a:r>
          </a:p>
          <a:p>
            <a:r>
              <a:rPr sz="1200">
                <a:solidFill>
                  <a:srgbClr val="065F46"/>
                </a:solidFill>
              </a:rPr>
              <a:t>Themed for: Product Launch · Bold style · Forest Sage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Support Readiness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support readiness content.</a:t>
            </a:r>
          </a:p>
          <a:p>
            <a:r>
              <a:rPr sz="1200">
                <a:solidFill>
                  <a:srgbClr val="065F46"/>
                </a:solidFill>
              </a:rPr>
              <a:t>Themed for: Product Launch · Bold style · Forest Sage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Engineering Cutover</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engineering cutover content.</a:t>
            </a:r>
          </a:p>
          <a:p>
            <a:r>
              <a:rPr sz="1200">
                <a:solidFill>
                  <a:srgbClr val="065F46"/>
                </a:solidFill>
              </a:rPr>
              <a:t>Themed for: Product Launch · Bold style · Forest Sage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Launch Day Runbook</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launch day runbook content.</a:t>
            </a:r>
          </a:p>
          <a:p>
            <a:r>
              <a:rPr sz="1200">
                <a:solidFill>
                  <a:srgbClr val="065F46"/>
                </a:solidFill>
              </a:rPr>
              <a:t>Themed for: Product Launch · Bold style · Forest Sage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Post-Launch Metrics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post-launch metrics content.</a:t>
            </a:r>
          </a:p>
          <a:p>
            <a:r>
              <a:rPr sz="1200">
                <a:solidFill>
                  <a:srgbClr val="065F46"/>
                </a:solidFill>
              </a:rPr>
              <a:t>Themed for: Product Launch · Bold style · Forest Sage · Edtech</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Product Launch — Bold Forest Sage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Launch Date</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Launch Thesis</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Target Customer</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Positioning</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Naming &amp; Brand</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Feature Set</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Pricing &amp; Packaging</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Launch Tier (Public, Private, GA)</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Messaging &amp; Press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Sales Enablement</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Support Readiness</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Engineering Cutover</a:t>
            </a:r>
          </a:p>
        </p:txBody>
      </p:sp>
      <p:sp>
        <p:nvSpPr>
          <p:cNvPr id="28" name="Oval 27"/>
          <p:cNvSpPr/>
          <p:nvPr/>
        </p:nvSpPr>
        <p:spPr>
          <a:xfrm>
            <a:off x="73152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Launch Day Runbook</a:t>
            </a:r>
          </a:p>
        </p:txBody>
      </p:sp>
      <p:sp>
        <p:nvSpPr>
          <p:cNvPr id="30" name="Oval 29"/>
          <p:cNvSpPr/>
          <p:nvPr/>
        </p:nvSpPr>
        <p:spPr>
          <a:xfrm>
            <a:off x="612648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1F2937"/>
                </a:solidFill>
                <a:latin typeface="Plus Jakarta Sans"/>
              </a:rPr>
              <a:t>Post-Launch Metrics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Launch Date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launch date content.</a:t>
            </a:r>
          </a:p>
          <a:p>
            <a:r>
              <a:rPr sz="1200">
                <a:solidFill>
                  <a:srgbClr val="065F46"/>
                </a:solidFill>
              </a:rPr>
              <a:t>Themed for: Product Launch · Bold style · Forest Sage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Launch Thesis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launch thesis content.</a:t>
            </a:r>
          </a:p>
          <a:p>
            <a:r>
              <a:rPr sz="1200">
                <a:solidFill>
                  <a:srgbClr val="065F46"/>
                </a:solidFill>
              </a:rPr>
              <a:t>Themed for: Product Launch · Bold style · Forest Sage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Target Customer</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target customer content.</a:t>
            </a:r>
          </a:p>
          <a:p>
            <a:r>
              <a:rPr sz="1200">
                <a:solidFill>
                  <a:srgbClr val="065F46"/>
                </a:solidFill>
              </a:rPr>
              <a:t>Themed for: Product Launch · Bold style · Forest Sage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Positioning</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positioning content.</a:t>
            </a:r>
          </a:p>
          <a:p>
            <a:r>
              <a:rPr sz="1200">
                <a:solidFill>
                  <a:srgbClr val="065F46"/>
                </a:solidFill>
              </a:rPr>
              <a:t>Themed for: Product Launch · Bold style · Forest Sage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Naming &amp; Brand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naming &amp; brand content.</a:t>
            </a:r>
          </a:p>
          <a:p>
            <a:r>
              <a:rPr sz="1200">
                <a:solidFill>
                  <a:srgbClr val="065F46"/>
                </a:solidFill>
              </a:rPr>
              <a:t>Themed for: Product Launch · Bold style · Forest Sage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Feature Set</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feature set content.</a:t>
            </a:r>
          </a:p>
          <a:p>
            <a:r>
              <a:rPr sz="1200">
                <a:solidFill>
                  <a:srgbClr val="065F46"/>
                </a:solidFill>
              </a:rPr>
              <a:t>Themed for: Product Launch · Bold style · Forest Sage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pricing &amp; packaging content.</a:t>
            </a:r>
          </a:p>
          <a:p>
            <a:r>
              <a:rPr sz="1200">
                <a:solidFill>
                  <a:srgbClr val="065F46"/>
                </a:solidFill>
              </a:rPr>
              <a:t>Themed for: Product Launch · Bold style · Forest Sage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