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PRODUCT LAUNCH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Product Launch — Bold Forest Sage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product launch deck designed for fintech founders pitching regulated-industry investors. The Forest Sage palette is tuned for screen and print, and the bold layout system pre-paces the narrative so you can focus 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15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tier (public, private, ga)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messaging &amp; press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sales enablement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Fintech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support readiness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Fintech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engineering cutover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Fintech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day runbook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Fintech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14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post-launch metrics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Fintech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15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Comms Calendar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comms calendar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Fintech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Product Launch — Bold Forest Sage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Thesis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Feature Set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Comms Calendar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launch date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thesis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target customer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naming &amp; brand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Feature Set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feature set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