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PRODUCT LAUNCH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Product Launch — Corporate Sunset Coral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corporate product launch deck designed for consumer brand teams presenting to retail buyers and brand partners. The Sunset Coral palette is tuned for screen and print, and the corporate layout system pre-paces the narr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16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Launch Tier (Public, Private, GA)</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launch tier (public, private, ga) content.</a:t>
            </a:r>
          </a:p>
          <a:p>
            <a:r>
              <a:rPr sz="1200">
                <a:solidFill>
                  <a:srgbClr val="F97316"/>
                </a:solidFill>
              </a:rPr>
              <a:t>Themed for: Product Launch · Corporate style · Sunset Coral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Messaging &amp; Press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messaging &amp; press content.</a:t>
            </a:r>
          </a:p>
          <a:p>
            <a:r>
              <a:rPr sz="1200">
                <a:solidFill>
                  <a:srgbClr val="F97316"/>
                </a:solidFill>
              </a:rPr>
              <a:t>Themed for: Product Launch · Corporate style · Sunset Coral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Sales Enablement</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sales enablement content.</a:t>
            </a:r>
          </a:p>
          <a:p>
            <a:r>
              <a:rPr sz="1200">
                <a:solidFill>
                  <a:srgbClr val="F97316"/>
                </a:solidFill>
              </a:rPr>
              <a:t>Themed for: Product Launch · Corporate style · Sunset Coral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Support Readiness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support readiness content.</a:t>
            </a:r>
          </a:p>
          <a:p>
            <a:r>
              <a:rPr sz="1200">
                <a:solidFill>
                  <a:srgbClr val="F97316"/>
                </a:solidFill>
              </a:rPr>
              <a:t>Themed for: Product Launch · Corporate style · Sunset Coral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Engineering Cutover</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engineering cutover content.</a:t>
            </a:r>
          </a:p>
          <a:p>
            <a:r>
              <a:rPr sz="1200">
                <a:solidFill>
                  <a:srgbClr val="F97316"/>
                </a:solidFill>
              </a:rPr>
              <a:t>Themed for: Product Launch · Corporate style · Sunset Coral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13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Launch Day Runbook</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launch day runbook content.</a:t>
            </a:r>
          </a:p>
          <a:p>
            <a:r>
              <a:rPr sz="1200">
                <a:solidFill>
                  <a:srgbClr val="F97316"/>
                </a:solidFill>
              </a:rPr>
              <a:t>Themed for: Product Launch · Corporate style · Sunset Coral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14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Post-Launch Metrics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post-launch metrics content.</a:t>
            </a:r>
          </a:p>
          <a:p>
            <a:r>
              <a:rPr sz="1200">
                <a:solidFill>
                  <a:srgbClr val="F97316"/>
                </a:solidFill>
              </a:rPr>
              <a:t>Themed for: Product Launch · Corporate style · Sunset Coral · Consumer Brand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15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Comms Calendar</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comms calendar content.</a:t>
            </a:r>
          </a:p>
          <a:p>
            <a:r>
              <a:rPr sz="1200">
                <a:solidFill>
                  <a:srgbClr val="F97316"/>
                </a:solidFill>
              </a:rPr>
              <a:t>Themed for: Product Launch · Corporate style · Sunset Coral · Consumer Brand</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16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Rollback</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rollback content.</a:t>
            </a:r>
          </a:p>
          <a:p>
            <a:r>
              <a:rPr sz="1200">
                <a:solidFill>
                  <a:srgbClr val="F97316"/>
                </a:solidFill>
              </a:rPr>
              <a:t>Themed for: Product Launch · Corporate style · Sunset Coral · Consumer Brand</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Product Launch — Corporate Sunset Coral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Launch Date</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Launch Thesis</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Target Customer</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Positioning</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Naming &amp; Brand</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Feature Set</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Pricing &amp; Packaging</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Launch Tier (Public, Private, GA)</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Messaging &amp; Press</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Sales Enablement</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Support Readiness</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Engineering Cutover</a:t>
            </a:r>
          </a:p>
        </p:txBody>
      </p:sp>
      <p:sp>
        <p:nvSpPr>
          <p:cNvPr id="28" name="Oval 27"/>
          <p:cNvSpPr/>
          <p:nvPr/>
        </p:nvSpPr>
        <p:spPr>
          <a:xfrm>
            <a:off x="73152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Launch Day Runbook</a:t>
            </a:r>
          </a:p>
        </p:txBody>
      </p:sp>
      <p:sp>
        <p:nvSpPr>
          <p:cNvPr id="30" name="Oval 29"/>
          <p:cNvSpPr/>
          <p:nvPr/>
        </p:nvSpPr>
        <p:spPr>
          <a:xfrm>
            <a:off x="612648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1F2937"/>
                </a:solidFill>
                <a:latin typeface="Plus Jakarta Sans"/>
              </a:rPr>
              <a:t>Post-Launch Metrics</a:t>
            </a:r>
          </a:p>
        </p:txBody>
      </p:sp>
      <p:sp>
        <p:nvSpPr>
          <p:cNvPr id="32" name="Oval 31"/>
          <p:cNvSpPr/>
          <p:nvPr/>
        </p:nvSpPr>
        <p:spPr>
          <a:xfrm>
            <a:off x="731520" y="57607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15</a:t>
            </a:r>
          </a:p>
        </p:txBody>
      </p:sp>
      <p:sp>
        <p:nvSpPr>
          <p:cNvPr id="33" name="TextBox 32"/>
          <p:cNvSpPr txBox="1"/>
          <p:nvPr/>
        </p:nvSpPr>
        <p:spPr>
          <a:xfrm>
            <a:off x="1234440" y="5715000"/>
            <a:ext cx="4572000" cy="457200"/>
          </a:xfrm>
          <a:prstGeom prst="rect">
            <a:avLst/>
          </a:prstGeom>
          <a:noFill/>
        </p:spPr>
        <p:txBody>
          <a:bodyPr wrap="square">
            <a:spAutoFit/>
          </a:bodyPr>
          <a:lstStyle/>
          <a:p>
            <a:pPr algn="l"/>
            <a:r>
              <a:rPr sz="1400" b="0">
                <a:solidFill>
                  <a:srgbClr val="1F2937"/>
                </a:solidFill>
                <a:latin typeface="Plus Jakarta Sans"/>
              </a:rPr>
              <a:t>Comms Calendar</a:t>
            </a:r>
          </a:p>
        </p:txBody>
      </p:sp>
      <p:sp>
        <p:nvSpPr>
          <p:cNvPr id="34" name="Oval 33"/>
          <p:cNvSpPr/>
          <p:nvPr/>
        </p:nvSpPr>
        <p:spPr>
          <a:xfrm>
            <a:off x="6126480" y="57607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16</a:t>
            </a:r>
          </a:p>
        </p:txBody>
      </p:sp>
      <p:sp>
        <p:nvSpPr>
          <p:cNvPr id="35" name="TextBox 34"/>
          <p:cNvSpPr txBox="1"/>
          <p:nvPr/>
        </p:nvSpPr>
        <p:spPr>
          <a:xfrm>
            <a:off x="6629400" y="5715000"/>
            <a:ext cx="4572000" cy="457200"/>
          </a:xfrm>
          <a:prstGeom prst="rect">
            <a:avLst/>
          </a:prstGeom>
          <a:noFill/>
        </p:spPr>
        <p:txBody>
          <a:bodyPr wrap="square">
            <a:spAutoFit/>
          </a:bodyPr>
          <a:lstStyle/>
          <a:p>
            <a:pPr algn="l"/>
            <a:r>
              <a:rPr sz="1400" b="0">
                <a:solidFill>
                  <a:srgbClr val="1F2937"/>
                </a:solidFill>
                <a:latin typeface="Plus Jakarta Sans"/>
              </a:rPr>
              <a:t>Risks &amp; Rollback</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Launch Date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launch date content.</a:t>
            </a:r>
          </a:p>
          <a:p>
            <a:r>
              <a:rPr sz="1200">
                <a:solidFill>
                  <a:srgbClr val="F97316"/>
                </a:solidFill>
              </a:rPr>
              <a:t>Themed for: Product Launch · Corporate style · Sunset Coral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Launch Thesis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launch thesis content.</a:t>
            </a:r>
          </a:p>
          <a:p>
            <a:r>
              <a:rPr sz="1200">
                <a:solidFill>
                  <a:srgbClr val="F97316"/>
                </a:solidFill>
              </a:rPr>
              <a:t>Themed for: Product Launch · Corporate style · Sunset Coral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Target Customer</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target customer content.</a:t>
            </a:r>
          </a:p>
          <a:p>
            <a:r>
              <a:rPr sz="1200">
                <a:solidFill>
                  <a:srgbClr val="F97316"/>
                </a:solidFill>
              </a:rPr>
              <a:t>Themed for: Product Launch · Corporate style · Sunset Coral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Positioning</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positioning content.</a:t>
            </a:r>
          </a:p>
          <a:p>
            <a:r>
              <a:rPr sz="1200">
                <a:solidFill>
                  <a:srgbClr val="F97316"/>
                </a:solidFill>
              </a:rPr>
              <a:t>Themed for: Product Launch · Corporate style · Sunset Coral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Naming &amp; Brand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naming &amp; brand content.</a:t>
            </a:r>
          </a:p>
          <a:p>
            <a:r>
              <a:rPr sz="1200">
                <a:solidFill>
                  <a:srgbClr val="F97316"/>
                </a:solidFill>
              </a:rPr>
              <a:t>Themed for: Product Launch · Corporate style · Sunset Coral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Feature Set</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feature set content.</a:t>
            </a:r>
          </a:p>
          <a:p>
            <a:r>
              <a:rPr sz="1200">
                <a:solidFill>
                  <a:srgbClr val="F97316"/>
                </a:solidFill>
              </a:rPr>
              <a:t>Themed for: Product Launch · Corporate style · Sunset Coral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pricing &amp; packaging content.</a:t>
            </a:r>
          </a:p>
          <a:p>
            <a:r>
              <a:rPr sz="1200">
                <a:solidFill>
                  <a:srgbClr val="F97316"/>
                </a:solidFill>
              </a:rPr>
              <a:t>Themed for: Product Launch · Corporate style · Sunset Coral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