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PRODUCT LAUNCH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Corporate Sunset Coral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product launch deck designed for dev-tools founders pitching technical and infrastructure-savvy investors. The Sunset Coral palette is tuned for screen and print, and the corporate layout system pre-paces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Developer Tools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Developer Tools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Developer Tools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Corporate Sunset Coral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