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73737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1F1F1F"/>
                </a:solidFill>
                <a:latin typeface="Plus Jakarta Sans"/>
              </a:rPr>
              <a:t>PRODUCT LAUNCH  ·  EDITORIAL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Product Launch — Editorial Monochrome Ink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editorial product launch deck designed for consumer brand teams presenting to retail buyers and brand partners. The Monochrome Ink palette is tuned for screen and print, and the editorial layout system pre-paces the na</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1F1F1F"/>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Launch Tier (Public, Private, GA)</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tier (public, private, ga) content.</a:t>
            </a:r>
          </a:p>
          <a:p>
            <a:r>
              <a:rPr sz="1200">
                <a:solidFill>
                  <a:srgbClr val="737373"/>
                </a:solidFill>
              </a:rPr>
              <a:t>Themed for: Product Launch · Editorial style · Monochrome Ink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Messaging &amp; Press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messaging &amp; press content.</a:t>
            </a:r>
          </a:p>
          <a:p>
            <a:r>
              <a:rPr sz="1200">
                <a:solidFill>
                  <a:srgbClr val="737373"/>
                </a:solidFill>
              </a:rPr>
              <a:t>Themed for: Product Launch · Editorial style · Monochrome Ink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Sales Enablement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sales enablement content.</a:t>
            </a:r>
          </a:p>
          <a:p>
            <a:r>
              <a:rPr sz="1200">
                <a:solidFill>
                  <a:srgbClr val="737373"/>
                </a:solidFill>
              </a:rPr>
              <a:t>Themed for: Product Launch · Editorial style · Monochrome Ink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Support Readiness</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support readiness content.</a:t>
            </a:r>
          </a:p>
          <a:p>
            <a:r>
              <a:rPr sz="1200">
                <a:solidFill>
                  <a:srgbClr val="737373"/>
                </a:solidFill>
              </a:rPr>
              <a:t>Themed for: Product Launch · Editorial style · Monochrome Ink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Engineering Cutover</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engineering cutover content.</a:t>
            </a:r>
          </a:p>
          <a:p>
            <a:r>
              <a:rPr sz="1200">
                <a:solidFill>
                  <a:srgbClr val="737373"/>
                </a:solidFill>
              </a:rPr>
              <a:t>Themed for: Product Launch · Editorial style · Monochrome Ink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Launch Day Runbook</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day runbook content.</a:t>
            </a:r>
          </a:p>
          <a:p>
            <a:r>
              <a:rPr sz="1200">
                <a:solidFill>
                  <a:srgbClr val="737373"/>
                </a:solidFill>
              </a:rPr>
              <a:t>Themed for: Product Launch · Editorial style · Monochrome Ink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7373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Product Launch — Editorial Monochrome Ink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5F5F4"/>
                </a:solidFill>
                <a:latin typeface="Plus Jakarta Sans"/>
              </a:rPr>
              <a:t>Agenda</a:t>
            </a:r>
          </a:p>
        </p:txBody>
      </p:sp>
      <p:sp>
        <p:nvSpPr>
          <p:cNvPr id="4" name="Oval 3"/>
          <p:cNvSpPr/>
          <p:nvPr/>
        </p:nvSpPr>
        <p:spPr>
          <a:xfrm>
            <a:off x="73152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5F5F4"/>
                </a:solidFill>
                <a:latin typeface="Plus Jakarta Sans"/>
              </a:rPr>
              <a:t>Cover &amp; Launch Date</a:t>
            </a:r>
          </a:p>
        </p:txBody>
      </p:sp>
      <p:sp>
        <p:nvSpPr>
          <p:cNvPr id="6" name="Oval 5"/>
          <p:cNvSpPr/>
          <p:nvPr/>
        </p:nvSpPr>
        <p:spPr>
          <a:xfrm>
            <a:off x="6126480" y="12801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5F5F4"/>
                </a:solidFill>
                <a:latin typeface="Plus Jakarta Sans"/>
              </a:rPr>
              <a:t>Launch Thesis</a:t>
            </a:r>
          </a:p>
        </p:txBody>
      </p:sp>
      <p:sp>
        <p:nvSpPr>
          <p:cNvPr id="8" name="Oval 7"/>
          <p:cNvSpPr/>
          <p:nvPr/>
        </p:nvSpPr>
        <p:spPr>
          <a:xfrm>
            <a:off x="73152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5F5F4"/>
                </a:solidFill>
                <a:latin typeface="Plus Jakarta Sans"/>
              </a:rPr>
              <a:t>Target Customer</a:t>
            </a:r>
          </a:p>
        </p:txBody>
      </p:sp>
      <p:sp>
        <p:nvSpPr>
          <p:cNvPr id="10" name="Oval 9"/>
          <p:cNvSpPr/>
          <p:nvPr/>
        </p:nvSpPr>
        <p:spPr>
          <a:xfrm>
            <a:off x="6126480" y="19202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5F5F4"/>
                </a:solidFill>
                <a:latin typeface="Plus Jakarta Sans"/>
              </a:rPr>
              <a:t>Positioning</a:t>
            </a:r>
          </a:p>
        </p:txBody>
      </p:sp>
      <p:sp>
        <p:nvSpPr>
          <p:cNvPr id="12" name="Oval 11"/>
          <p:cNvSpPr/>
          <p:nvPr/>
        </p:nvSpPr>
        <p:spPr>
          <a:xfrm>
            <a:off x="73152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5F5F4"/>
                </a:solidFill>
                <a:latin typeface="Plus Jakarta Sans"/>
              </a:rPr>
              <a:t>Naming &amp; Brand</a:t>
            </a:r>
          </a:p>
        </p:txBody>
      </p:sp>
      <p:sp>
        <p:nvSpPr>
          <p:cNvPr id="14" name="Oval 13"/>
          <p:cNvSpPr/>
          <p:nvPr/>
        </p:nvSpPr>
        <p:spPr>
          <a:xfrm>
            <a:off x="6126480" y="256032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5F5F4"/>
                </a:solidFill>
                <a:latin typeface="Plus Jakarta Sans"/>
              </a:rPr>
              <a:t>Feature Set</a:t>
            </a:r>
          </a:p>
        </p:txBody>
      </p:sp>
      <p:sp>
        <p:nvSpPr>
          <p:cNvPr id="16" name="Oval 15"/>
          <p:cNvSpPr/>
          <p:nvPr/>
        </p:nvSpPr>
        <p:spPr>
          <a:xfrm>
            <a:off x="73152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5F5F4"/>
                </a:solidFill>
                <a:latin typeface="Plus Jakarta Sans"/>
              </a:rPr>
              <a:t>Pricing &amp; Packaging</a:t>
            </a:r>
          </a:p>
        </p:txBody>
      </p:sp>
      <p:sp>
        <p:nvSpPr>
          <p:cNvPr id="18" name="Oval 17"/>
          <p:cNvSpPr/>
          <p:nvPr/>
        </p:nvSpPr>
        <p:spPr>
          <a:xfrm>
            <a:off x="6126480" y="320040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5F5F4"/>
                </a:solidFill>
                <a:latin typeface="Plus Jakarta Sans"/>
              </a:rPr>
              <a:t>Launch Tier (Public, Private, GA)</a:t>
            </a:r>
          </a:p>
        </p:txBody>
      </p:sp>
      <p:sp>
        <p:nvSpPr>
          <p:cNvPr id="20" name="Oval 19"/>
          <p:cNvSpPr/>
          <p:nvPr/>
        </p:nvSpPr>
        <p:spPr>
          <a:xfrm>
            <a:off x="73152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5F5F4"/>
                </a:solidFill>
                <a:latin typeface="Plus Jakarta Sans"/>
              </a:rPr>
              <a:t>Messaging &amp; Press</a:t>
            </a:r>
          </a:p>
        </p:txBody>
      </p:sp>
      <p:sp>
        <p:nvSpPr>
          <p:cNvPr id="22" name="Oval 21"/>
          <p:cNvSpPr/>
          <p:nvPr/>
        </p:nvSpPr>
        <p:spPr>
          <a:xfrm>
            <a:off x="6126480" y="384048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5F5F4"/>
                </a:solidFill>
                <a:latin typeface="Plus Jakarta Sans"/>
              </a:rPr>
              <a:t>Sales Enablement</a:t>
            </a:r>
          </a:p>
        </p:txBody>
      </p:sp>
      <p:sp>
        <p:nvSpPr>
          <p:cNvPr id="24" name="Oval 23"/>
          <p:cNvSpPr/>
          <p:nvPr/>
        </p:nvSpPr>
        <p:spPr>
          <a:xfrm>
            <a:off x="73152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5F5F4"/>
                </a:solidFill>
                <a:latin typeface="Plus Jakarta Sans"/>
              </a:rPr>
              <a:t>Support Readiness</a:t>
            </a:r>
          </a:p>
        </p:txBody>
      </p:sp>
      <p:sp>
        <p:nvSpPr>
          <p:cNvPr id="26" name="Oval 25"/>
          <p:cNvSpPr/>
          <p:nvPr/>
        </p:nvSpPr>
        <p:spPr>
          <a:xfrm>
            <a:off x="6126480" y="448056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5F5F4"/>
                </a:solidFill>
                <a:latin typeface="Plus Jakarta Sans"/>
              </a:rPr>
              <a:t>Engineering Cutover</a:t>
            </a:r>
          </a:p>
        </p:txBody>
      </p:sp>
      <p:sp>
        <p:nvSpPr>
          <p:cNvPr id="28" name="Oval 27"/>
          <p:cNvSpPr/>
          <p:nvPr/>
        </p:nvSpPr>
        <p:spPr>
          <a:xfrm>
            <a:off x="731520" y="5120640"/>
            <a:ext cx="365760" cy="365760"/>
          </a:xfrm>
          <a:prstGeom prst="ellipse">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5F5F4"/>
                </a:solidFill>
                <a:latin typeface="Plus Jakarta Sans"/>
              </a:rPr>
              <a:t>Launch Day Runbook</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Launch Date</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cover &amp; launch date content.</a:t>
            </a:r>
          </a:p>
          <a:p>
            <a:r>
              <a:rPr sz="1200">
                <a:solidFill>
                  <a:srgbClr val="737373"/>
                </a:solidFill>
              </a:rPr>
              <a:t>Themed for: Product Launch · Editorial style · Monochrome Ink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Launch Thesis</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launch thesis content.</a:t>
            </a:r>
          </a:p>
          <a:p>
            <a:r>
              <a:rPr sz="1200">
                <a:solidFill>
                  <a:srgbClr val="737373"/>
                </a:solidFill>
              </a:rPr>
              <a:t>Themed for: Product Launch · Editorial style · Monochrome Ink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Target Customer</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target customer content.</a:t>
            </a:r>
          </a:p>
          <a:p>
            <a:r>
              <a:rPr sz="1200">
                <a:solidFill>
                  <a:srgbClr val="737373"/>
                </a:solidFill>
              </a:rPr>
              <a:t>Themed for: Product Launch · Editorial style · Monochrome Ink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Positioning</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positioning content.</a:t>
            </a:r>
          </a:p>
          <a:p>
            <a:r>
              <a:rPr sz="1200">
                <a:solidFill>
                  <a:srgbClr val="737373"/>
                </a:solidFill>
              </a:rPr>
              <a:t>Themed for: Product Launch · Editorial style · Monochrome Ink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Naming &amp; Brand</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naming &amp; brand content.</a:t>
            </a:r>
          </a:p>
          <a:p>
            <a:r>
              <a:rPr sz="1200">
                <a:solidFill>
                  <a:srgbClr val="737373"/>
                </a:solidFill>
              </a:rPr>
              <a:t>Themed for: Product Launch · Editorial style · Monochrome Ink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5F5F4"/>
                </a:solidFill>
                <a:latin typeface="Plus Jakarta Sans"/>
              </a:rPr>
              <a:t>Feature Set</a:t>
            </a:r>
          </a:p>
        </p:txBody>
      </p:sp>
      <p:sp>
        <p:nvSpPr>
          <p:cNvPr id="6" name="Rounded Rectangle 5"/>
          <p:cNvSpPr/>
          <p:nvPr/>
        </p:nvSpPr>
        <p:spPr>
          <a:xfrm>
            <a:off x="731520" y="2286000"/>
            <a:ext cx="10424160" cy="3931920"/>
          </a:xfrm>
          <a:prstGeom prst="roundRect">
            <a:avLst/>
          </a:prstGeom>
          <a:solidFill>
            <a:srgbClr val="0A0A0A"/>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feature set content.</a:t>
            </a:r>
          </a:p>
          <a:p>
            <a:r>
              <a:rPr sz="1200">
                <a:solidFill>
                  <a:srgbClr val="737373"/>
                </a:solidFill>
              </a:rPr>
              <a:t>Themed for: Product Launch · Editorial style · Monochrome Ink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A0A0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1F1F1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1F1F1F"/>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Pricing &amp; Packaging</a:t>
            </a:r>
          </a:p>
        </p:txBody>
      </p:sp>
      <p:sp>
        <p:nvSpPr>
          <p:cNvPr id="6" name="Rounded Rectangle 5"/>
          <p:cNvSpPr/>
          <p:nvPr/>
        </p:nvSpPr>
        <p:spPr>
          <a:xfrm>
            <a:off x="731520" y="2286000"/>
            <a:ext cx="10424160" cy="3931920"/>
          </a:xfrm>
          <a:prstGeom prst="roundRect">
            <a:avLst/>
          </a:prstGeom>
          <a:solidFill>
            <a:srgbClr val="FFFFFF"/>
          </a:solidFill>
          <a:ln w="15875">
            <a:solidFill>
              <a:srgbClr val="737373"/>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5F5F4"/>
                </a:solidFill>
              </a:rPr>
              <a:t>Replace this placeholder with your pricing &amp; packaging content.</a:t>
            </a:r>
          </a:p>
          <a:p>
            <a:r>
              <a:rPr sz="1200">
                <a:solidFill>
                  <a:srgbClr val="737373"/>
                </a:solidFill>
              </a:rPr>
              <a:t>Themed for: Product Launch · Editorial style · Monochrome Ink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