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PRODUCT LAUNCH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Product Launch — Editorial Monochrome Ink Edition for Developer Tools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product launch deck designed for dev-tools founders pitching technical and infrastructure-savvy investors. The Monochrome Ink palette is tuned for screen and print, and the editorial layout system pre-paces 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Launch Tier (Public, Private, GA)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launch tier (public, private, ga)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Developer Tools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Messaging &amp; Press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messaging &amp; press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Developer Tools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Sales Enablement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sales enablement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Developer Tools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Support Readiness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support readiness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Developer Tools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Engineering Cutover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engineering cutover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Developer Tools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Product Launch — Editorial Monochrome Ink Edition for Developer Tools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Launch Date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Launch Thesis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Target Customer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Positioning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Naming &amp; Brand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Feature Set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Launch Tier (Public, Private, GA)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Messaging &amp; Press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Sales Enablement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Support Readiness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Engineering Cutover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Launch Date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launch date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Developer Tools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Launch Thesis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launch thesis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Developer Tools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Target Customer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target customer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Developer Tools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Positioning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positioning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Developer Tools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Naming &amp; Brand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naming &amp; brand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Developer Tools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Feature Set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feature set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Developer Tools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Developer Tools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