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PRODUCT LAUNCH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Product Launch — Editorial Monochrome Ink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product launch deck designed for DTC and e-commerce operators presenting to merchandising and supply-chain partners. The Monochrome Ink palette is tuned for screen and print, and the editorial layout system 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15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launch tier (public, private, ga)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messaging &amp; press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sales enablement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E-commerce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support readiness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E-commerce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engineering cutover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E-commerce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launch day runbook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E-commerce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14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post-launch metrics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E-commerce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15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Comms Calendar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comms calendar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E-commerce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Product Launch — Editorial Monochrome Ink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Launch Thesis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Positioning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Feature Set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Comms Calendar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launch date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Launch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launch thesis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target customer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Positioning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positioning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naming &amp; brand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Feature Set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feature set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