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73737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F1F1F"/>
                </a:solidFill>
                <a:latin typeface="Plus Jakarta Sans"/>
              </a:rPr>
              <a:t>PRODUCT LAUNCH  ·  EDITORIAL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Product Launch — Editorial Monochrome Ink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editorial product launch deck designed for edtech operators presenting to district administrators and curriculum buyers. The Monochrome Ink palette is tuned for screen and print, and the editorial layout system pre-pac</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F1F1F"/>
                </a:solidFill>
                <a:latin typeface="Plus Jakarta Sans"/>
              </a:rPr>
              <a:t>8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08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Launch Tier (Public, Private, GA)</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launch tier (public, private, ga) content.</a:t>
            </a:r>
          </a:p>
          <a:p>
            <a:r>
              <a:rPr sz="1200">
                <a:solidFill>
                  <a:srgbClr val="737373"/>
                </a:solidFill>
              </a:rPr>
              <a:t>Themed for: Product Launch · Editorial style · Monochrome Ink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7373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Product Launch — Editorial Monochrome Ink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5F5F4"/>
                </a:solidFill>
                <a:latin typeface="Plus Jakarta Sans"/>
              </a:rPr>
              <a:t>Agenda</a:t>
            </a:r>
          </a:p>
        </p:txBody>
      </p:sp>
      <p:sp>
        <p:nvSpPr>
          <p:cNvPr id="4" name="Oval 3"/>
          <p:cNvSpPr/>
          <p:nvPr/>
        </p:nvSpPr>
        <p:spPr>
          <a:xfrm>
            <a:off x="73152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5F5F4"/>
                </a:solidFill>
                <a:latin typeface="Plus Jakarta Sans"/>
              </a:rPr>
              <a:t>Cover &amp; Launch Date</a:t>
            </a:r>
          </a:p>
        </p:txBody>
      </p:sp>
      <p:sp>
        <p:nvSpPr>
          <p:cNvPr id="6" name="Oval 5"/>
          <p:cNvSpPr/>
          <p:nvPr/>
        </p:nvSpPr>
        <p:spPr>
          <a:xfrm>
            <a:off x="612648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5F5F4"/>
                </a:solidFill>
                <a:latin typeface="Plus Jakarta Sans"/>
              </a:rPr>
              <a:t>Launch Thesis</a:t>
            </a:r>
          </a:p>
        </p:txBody>
      </p:sp>
      <p:sp>
        <p:nvSpPr>
          <p:cNvPr id="8" name="Oval 7"/>
          <p:cNvSpPr/>
          <p:nvPr/>
        </p:nvSpPr>
        <p:spPr>
          <a:xfrm>
            <a:off x="73152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5F5F4"/>
                </a:solidFill>
                <a:latin typeface="Plus Jakarta Sans"/>
              </a:rPr>
              <a:t>Target Customer</a:t>
            </a:r>
          </a:p>
        </p:txBody>
      </p:sp>
      <p:sp>
        <p:nvSpPr>
          <p:cNvPr id="10" name="Oval 9"/>
          <p:cNvSpPr/>
          <p:nvPr/>
        </p:nvSpPr>
        <p:spPr>
          <a:xfrm>
            <a:off x="612648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5F5F4"/>
                </a:solidFill>
                <a:latin typeface="Plus Jakarta Sans"/>
              </a:rPr>
              <a:t>Positioning</a:t>
            </a:r>
          </a:p>
        </p:txBody>
      </p:sp>
      <p:sp>
        <p:nvSpPr>
          <p:cNvPr id="12" name="Oval 11"/>
          <p:cNvSpPr/>
          <p:nvPr/>
        </p:nvSpPr>
        <p:spPr>
          <a:xfrm>
            <a:off x="73152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5F5F4"/>
                </a:solidFill>
                <a:latin typeface="Plus Jakarta Sans"/>
              </a:rPr>
              <a:t>Naming &amp; Brand</a:t>
            </a:r>
          </a:p>
        </p:txBody>
      </p:sp>
      <p:sp>
        <p:nvSpPr>
          <p:cNvPr id="14" name="Oval 13"/>
          <p:cNvSpPr/>
          <p:nvPr/>
        </p:nvSpPr>
        <p:spPr>
          <a:xfrm>
            <a:off x="612648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5F5F4"/>
                </a:solidFill>
                <a:latin typeface="Plus Jakarta Sans"/>
              </a:rPr>
              <a:t>Feature Set</a:t>
            </a:r>
          </a:p>
        </p:txBody>
      </p:sp>
      <p:sp>
        <p:nvSpPr>
          <p:cNvPr id="16" name="Oval 15"/>
          <p:cNvSpPr/>
          <p:nvPr/>
        </p:nvSpPr>
        <p:spPr>
          <a:xfrm>
            <a:off x="73152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5F5F4"/>
                </a:solidFill>
                <a:latin typeface="Plus Jakarta Sans"/>
              </a:rPr>
              <a:t>Pricing &amp; Packaging</a:t>
            </a:r>
          </a:p>
        </p:txBody>
      </p:sp>
      <p:sp>
        <p:nvSpPr>
          <p:cNvPr id="18" name="Oval 17"/>
          <p:cNvSpPr/>
          <p:nvPr/>
        </p:nvSpPr>
        <p:spPr>
          <a:xfrm>
            <a:off x="612648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5F5F4"/>
                </a:solidFill>
                <a:latin typeface="Plus Jakarta Sans"/>
              </a:rPr>
              <a:t>Launch Tier (Public, Private, GA)</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01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Launch Date</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cover &amp; launch date content.</a:t>
            </a:r>
          </a:p>
          <a:p>
            <a:r>
              <a:rPr sz="1200">
                <a:solidFill>
                  <a:srgbClr val="737373"/>
                </a:solidFill>
              </a:rPr>
              <a:t>Themed for: Product Launch · Editorial style · Monochrome Ink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02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Launch Thesis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launch thesis content.</a:t>
            </a:r>
          </a:p>
          <a:p>
            <a:r>
              <a:rPr sz="1200">
                <a:solidFill>
                  <a:srgbClr val="737373"/>
                </a:solidFill>
              </a:rPr>
              <a:t>Themed for: Product Launch · Editorial style · Monochrome Ink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03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Target Customer</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target customer content.</a:t>
            </a:r>
          </a:p>
          <a:p>
            <a:r>
              <a:rPr sz="1200">
                <a:solidFill>
                  <a:srgbClr val="737373"/>
                </a:solidFill>
              </a:rPr>
              <a:t>Themed for: Product Launch · Editorial style · Monochrome Ink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04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Positioning</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positioning content.</a:t>
            </a:r>
          </a:p>
          <a:p>
            <a:r>
              <a:rPr sz="1200">
                <a:solidFill>
                  <a:srgbClr val="737373"/>
                </a:solidFill>
              </a:rPr>
              <a:t>Themed for: Product Launch · Editorial style · Monochrome Ink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05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Naming &amp; Brand</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naming &amp; brand content.</a:t>
            </a:r>
          </a:p>
          <a:p>
            <a:r>
              <a:rPr sz="1200">
                <a:solidFill>
                  <a:srgbClr val="737373"/>
                </a:solidFill>
              </a:rPr>
              <a:t>Themed for: Product Launch · Editorial style · Monochrome Ink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06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Feature Set</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feature set content.</a:t>
            </a:r>
          </a:p>
          <a:p>
            <a:r>
              <a:rPr sz="1200">
                <a:solidFill>
                  <a:srgbClr val="737373"/>
                </a:solidFill>
              </a:rPr>
              <a:t>Themed for: Product Launch · Editorial style · Monochrome Ink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07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Pricing &amp; Packaging</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pricing &amp; packaging content.</a:t>
            </a:r>
          </a:p>
          <a:p>
            <a:r>
              <a:rPr sz="1200">
                <a:solidFill>
                  <a:srgbClr val="737373"/>
                </a:solidFill>
              </a:rPr>
              <a:t>Themed for: Product Launch · Editorial style · Monochrome Ink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