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marketplace operators presenting cohort, supply, and demand metrics. The Monochrome Ink palette is tuned for screen and print, and the editorial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