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PRODUCT LAUNCH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Minimalist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product launch deck designed for climate-tech founders presenting to specialist climate funds. The Midnight Violet palette is tuned for screen and print, and the minimalist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Minimalist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Product Launch · Minimalist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