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PRODUCT LAUNCH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Product Launch — Minimalist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product launch deck designed for consumer brand teams presenting to retail buyers and brand partners. The Midnight Violet palette is tuned for screen and print, and the minimalist layout system pre-paces the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launch tier (public, private, ga) content.</a:t>
            </a:r>
          </a:p>
          <a:p>
            <a:r>
              <a:rPr sz="1200">
                <a:solidFill>
                  <a:srgbClr val="A855F7"/>
                </a:solidFill>
              </a:rPr>
              <a:t>Themed for: Product Launch · Minimalist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Messaging &amp; Press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messaging &amp; press content.</a:t>
            </a:r>
          </a:p>
          <a:p>
            <a:r>
              <a:rPr sz="1200">
                <a:solidFill>
                  <a:srgbClr val="A855F7"/>
                </a:solidFill>
              </a:rPr>
              <a:t>Themed for: Product Launch · Minimalist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Sales Enablement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sales enablement content.</a:t>
            </a:r>
          </a:p>
          <a:p>
            <a:r>
              <a:rPr sz="1200">
                <a:solidFill>
                  <a:srgbClr val="A855F7"/>
                </a:solidFill>
              </a:rPr>
              <a:t>Themed for: Product Launch · Minimalist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Support Readiness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support readiness content.</a:t>
            </a:r>
          </a:p>
          <a:p>
            <a:r>
              <a:rPr sz="1200">
                <a:solidFill>
                  <a:srgbClr val="A855F7"/>
                </a:solidFill>
              </a:rPr>
              <a:t>Themed for: Product Launch · Minimalist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Engineering Cutover</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engineering cutover content.</a:t>
            </a:r>
          </a:p>
          <a:p>
            <a:r>
              <a:rPr sz="1200">
                <a:solidFill>
                  <a:srgbClr val="A855F7"/>
                </a:solidFill>
              </a:rPr>
              <a:t>Themed for: Product Launch · Minimalist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Launch Day Runbook</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launch day runbook content.</a:t>
            </a:r>
          </a:p>
          <a:p>
            <a:r>
              <a:rPr sz="1200">
                <a:solidFill>
                  <a:srgbClr val="A855F7"/>
                </a:solidFill>
              </a:rPr>
              <a:t>Themed for: Product Launch · Minimalist style · Midnight Violet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Minimalist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Launch Date</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Launch Thesis</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Target Customer</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Positioning</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Naming &amp; Brand</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Feature Set</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Pricing &amp; Packaging</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Launch Tier (Public, Private, GA)</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Messaging &amp; Press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Sales Enablement</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Support Readiness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Engineering Cutover</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Launch Day Runbook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launch date content.</a:t>
            </a:r>
          </a:p>
          <a:p>
            <a:r>
              <a:rPr sz="1200">
                <a:solidFill>
                  <a:srgbClr val="A855F7"/>
                </a:solidFill>
              </a:rPr>
              <a:t>Themed for: Product Launch · Minimalist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launch thesis content.</a:t>
            </a:r>
          </a:p>
          <a:p>
            <a:r>
              <a:rPr sz="1200">
                <a:solidFill>
                  <a:srgbClr val="A855F7"/>
                </a:solidFill>
              </a:rPr>
              <a:t>Themed for: Product Launch · Minimalist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target customer content.</a:t>
            </a:r>
          </a:p>
          <a:p>
            <a:r>
              <a:rPr sz="1200">
                <a:solidFill>
                  <a:srgbClr val="A855F7"/>
                </a:solidFill>
              </a:rPr>
              <a:t>Themed for: Product Launch · Minimalist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positioning content.</a:t>
            </a:r>
          </a:p>
          <a:p>
            <a:r>
              <a:rPr sz="1200">
                <a:solidFill>
                  <a:srgbClr val="A855F7"/>
                </a:solidFill>
              </a:rPr>
              <a:t>Themed for: Product Launch · Minimalist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naming &amp; brand content.</a:t>
            </a:r>
          </a:p>
          <a:p>
            <a:r>
              <a:rPr sz="1200">
                <a:solidFill>
                  <a:srgbClr val="A855F7"/>
                </a:solidFill>
              </a:rPr>
              <a:t>Themed for: Product Launch · Minimalist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feature set content.</a:t>
            </a:r>
          </a:p>
          <a:p>
            <a:r>
              <a:rPr sz="1200">
                <a:solidFill>
                  <a:srgbClr val="A855F7"/>
                </a:solidFill>
              </a:rPr>
              <a:t>Themed for: Product Launch · Minimalist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pricing &amp; packaging content.</a:t>
            </a:r>
          </a:p>
          <a:p>
            <a:r>
              <a:rPr sz="1200">
                <a:solidFill>
                  <a:srgbClr val="A855F7"/>
                </a:solidFill>
              </a:rPr>
              <a:t>Themed for: Product Launch · Minimalist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