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PRODUCT LAUNCH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Product Launch — Minimalist Midnight Violet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product launch deck designed for dev-tools founders pitching technical and infrastructure-savvy investors. The Midnight Violet palette is tuned for screen and print, and the minimalist layout system pre-pace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sales enablement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support readiness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engineering cutover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Minimalist Midnight Violet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Engineering Cutover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