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PRODUCT LAUNCH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Product Launch — Minimalist Midnight Violet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product launch deck designed for edtech operators presenting to district administrators and curriculum buyers. The Midnight Violet palette is tuned for screen and print, and the minimalist layout system pre-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16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Launch Tier (Public, Private, GA)</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launch tier (public, private, ga) content.</a:t>
            </a:r>
          </a:p>
          <a:p>
            <a:r>
              <a:rPr sz="1200">
                <a:solidFill>
                  <a:srgbClr val="A855F7"/>
                </a:solidFill>
              </a:rPr>
              <a:t>Themed for: Product Launch · Minimalist style · Midnight Violet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Messaging &amp; Press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messaging &amp; press content.</a:t>
            </a:r>
          </a:p>
          <a:p>
            <a:r>
              <a:rPr sz="1200">
                <a:solidFill>
                  <a:srgbClr val="A855F7"/>
                </a:solidFill>
              </a:rPr>
              <a:t>Themed for: Product Launch · Minimalist style · Midnight Violet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Sales Enablement</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sales enablement content.</a:t>
            </a:r>
          </a:p>
          <a:p>
            <a:r>
              <a:rPr sz="1200">
                <a:solidFill>
                  <a:srgbClr val="A855F7"/>
                </a:solidFill>
              </a:rPr>
              <a:t>Themed for: Product Launch · Minimalist style · Midnight Violet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Support Readiness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support readiness content.</a:t>
            </a:r>
          </a:p>
          <a:p>
            <a:r>
              <a:rPr sz="1200">
                <a:solidFill>
                  <a:srgbClr val="A855F7"/>
                </a:solidFill>
              </a:rPr>
              <a:t>Themed for: Product Launch · Minimalist style · Midnight Violet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Engineering Cutover</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engineering cutover content.</a:t>
            </a:r>
          </a:p>
          <a:p>
            <a:r>
              <a:rPr sz="1200">
                <a:solidFill>
                  <a:srgbClr val="A855F7"/>
                </a:solidFill>
              </a:rPr>
              <a:t>Themed for: Product Launch · Minimalist style · Midnight Violet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Launch Day Runbook</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launch day runbook content.</a:t>
            </a:r>
          </a:p>
          <a:p>
            <a:r>
              <a:rPr sz="1200">
                <a:solidFill>
                  <a:srgbClr val="A855F7"/>
                </a:solidFill>
              </a:rPr>
              <a:t>Themed for: Product Launch · Minimalist style · Midnight Violet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14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Post-Launch Metrics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post-launch metrics content.</a:t>
            </a:r>
          </a:p>
          <a:p>
            <a:r>
              <a:rPr sz="1200">
                <a:solidFill>
                  <a:srgbClr val="A855F7"/>
                </a:solidFill>
              </a:rPr>
              <a:t>Themed for: Product Launch · Minimalist style · Midnight Violet · Edtech</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15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Comms Calendar</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comms calendar content.</a:t>
            </a:r>
          </a:p>
          <a:p>
            <a:r>
              <a:rPr sz="1200">
                <a:solidFill>
                  <a:srgbClr val="A855F7"/>
                </a:solidFill>
              </a:rPr>
              <a:t>Themed for: Product Launch · Minimalist style · Midnight Violet · Edtech</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16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Risks &amp; Rollback</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&amp; rollback content.</a:t>
            </a:r>
          </a:p>
          <a:p>
            <a:r>
              <a:rPr sz="1200">
                <a:solidFill>
                  <a:srgbClr val="A855F7"/>
                </a:solidFill>
              </a:rPr>
              <a:t>Themed for: Product Launch · Minimalist style · Midnight Violet · Edtech</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Product Launch — Minimalist Midnight Violet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Launch Date</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Launch Thesis</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Target Customer</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Positioning</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Naming &amp; Brand</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Feature Set</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Pricing &amp; Packaging</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Launch Tier (Public, Private, GA)</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Messaging &amp; Press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Sales Enablement</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Support Readiness</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Engineering Cutover</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Launch Day Runbook</a:t>
            </a:r>
          </a:p>
        </p:txBody>
      </p:sp>
      <p:sp>
        <p:nvSpPr>
          <p:cNvPr id="30" name="Oval 29"/>
          <p:cNvSpPr/>
          <p:nvPr/>
        </p:nvSpPr>
        <p:spPr>
          <a:xfrm>
            <a:off x="612648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F4F4F5"/>
                </a:solidFill>
                <a:latin typeface="Plus Jakarta Sans"/>
              </a:rPr>
              <a:t>Post-Launch Metrics</a:t>
            </a:r>
          </a:p>
        </p:txBody>
      </p:sp>
      <p:sp>
        <p:nvSpPr>
          <p:cNvPr id="32" name="Oval 31"/>
          <p:cNvSpPr/>
          <p:nvPr/>
        </p:nvSpPr>
        <p:spPr>
          <a:xfrm>
            <a:off x="731520" y="57607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15</a:t>
            </a:r>
          </a:p>
        </p:txBody>
      </p:sp>
      <p:sp>
        <p:nvSpPr>
          <p:cNvPr id="33" name="TextBox 32"/>
          <p:cNvSpPr txBox="1"/>
          <p:nvPr/>
        </p:nvSpPr>
        <p:spPr>
          <a:xfrm>
            <a:off x="1234440" y="5715000"/>
            <a:ext cx="4572000" cy="457200"/>
          </a:xfrm>
          <a:prstGeom prst="rect">
            <a:avLst/>
          </a:prstGeom>
          <a:noFill/>
        </p:spPr>
        <p:txBody>
          <a:bodyPr wrap="square">
            <a:spAutoFit/>
          </a:bodyPr>
          <a:lstStyle/>
          <a:p>
            <a:pPr algn="l"/>
            <a:r>
              <a:rPr sz="1400" b="0">
                <a:solidFill>
                  <a:srgbClr val="F4F4F5"/>
                </a:solidFill>
                <a:latin typeface="Plus Jakarta Sans"/>
              </a:rPr>
              <a:t>Comms Calendar</a:t>
            </a:r>
          </a:p>
        </p:txBody>
      </p:sp>
      <p:sp>
        <p:nvSpPr>
          <p:cNvPr id="34" name="Oval 33"/>
          <p:cNvSpPr/>
          <p:nvPr/>
        </p:nvSpPr>
        <p:spPr>
          <a:xfrm>
            <a:off x="6126480" y="57607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16</a:t>
            </a:r>
          </a:p>
        </p:txBody>
      </p:sp>
      <p:sp>
        <p:nvSpPr>
          <p:cNvPr id="35" name="TextBox 34"/>
          <p:cNvSpPr txBox="1"/>
          <p:nvPr/>
        </p:nvSpPr>
        <p:spPr>
          <a:xfrm>
            <a:off x="6629400" y="5715000"/>
            <a:ext cx="4572000" cy="457200"/>
          </a:xfrm>
          <a:prstGeom prst="rect">
            <a:avLst/>
          </a:prstGeom>
          <a:noFill/>
        </p:spPr>
        <p:txBody>
          <a:bodyPr wrap="square">
            <a:spAutoFit/>
          </a:bodyPr>
          <a:lstStyle/>
          <a:p>
            <a:pPr algn="l"/>
            <a:r>
              <a:rPr sz="1400" b="0">
                <a:solidFill>
                  <a:srgbClr val="F4F4F5"/>
                </a:solidFill>
                <a:latin typeface="Plus Jakarta Sans"/>
              </a:rPr>
              <a:t>Risks &amp; Rollback</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Launch Date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launch date content.</a:t>
            </a:r>
          </a:p>
          <a:p>
            <a:r>
              <a:rPr sz="1200">
                <a:solidFill>
                  <a:srgbClr val="A855F7"/>
                </a:solidFill>
              </a:rPr>
              <a:t>Themed for: Product Launch · Minimalist style · Midnight Violet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Launch Thesis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launch thesis content.</a:t>
            </a:r>
          </a:p>
          <a:p>
            <a:r>
              <a:rPr sz="1200">
                <a:solidFill>
                  <a:srgbClr val="A855F7"/>
                </a:solidFill>
              </a:rPr>
              <a:t>Themed for: Product Launch · Minimalist style · Midnight Violet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Target Customer</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target customer content.</a:t>
            </a:r>
          </a:p>
          <a:p>
            <a:r>
              <a:rPr sz="1200">
                <a:solidFill>
                  <a:srgbClr val="A855F7"/>
                </a:solidFill>
              </a:rPr>
              <a:t>Themed for: Product Launch · Minimalist style · Midnight Violet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Positioning</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positioning content.</a:t>
            </a:r>
          </a:p>
          <a:p>
            <a:r>
              <a:rPr sz="1200">
                <a:solidFill>
                  <a:srgbClr val="A855F7"/>
                </a:solidFill>
              </a:rPr>
              <a:t>Themed for: Product Launch · Minimalist style · Midnight Violet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Naming &amp; Brand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naming &amp; brand content.</a:t>
            </a:r>
          </a:p>
          <a:p>
            <a:r>
              <a:rPr sz="1200">
                <a:solidFill>
                  <a:srgbClr val="A855F7"/>
                </a:solidFill>
              </a:rPr>
              <a:t>Themed for: Product Launch · Minimalist style · Midnight Violet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Feature Set</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feature set content.</a:t>
            </a:r>
          </a:p>
          <a:p>
            <a:r>
              <a:rPr sz="1200">
                <a:solidFill>
                  <a:srgbClr val="A855F7"/>
                </a:solidFill>
              </a:rPr>
              <a:t>Themed for: Product Launch · Minimalist style · Midnight Violet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pricing &amp; packaging content.</a:t>
            </a:r>
          </a:p>
          <a:p>
            <a:r>
              <a:rPr sz="1200">
                <a:solidFill>
                  <a:srgbClr val="A855F7"/>
                </a:solidFill>
              </a:rPr>
              <a:t>Themed for: Product Launch · Minimalist style · Midnight Violet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