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PRODUCT LAUNCH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Minimalist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product launch deck designed for media, publishing, and creator-economy teams presenting to advertisers and partners. The Midnight Violet palette is tuned for screen and print, and the minimalist layout syst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Minimalist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