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PRODUCT LAUNCH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Modern Royal Indigo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product launch deck designed for climate-tech founders presenting to specialist climate funds. The Royal Indigo palette is tuned for screen and print, and the modern layout system pre-paces the narrative so you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Climate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Climate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Climate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Modern Royal Indigo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