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PRODUCT LAUNCH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Modern Royal Indigo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product launch deck designed for DTC and e-commerce operators presenting to merchandising and supply-chain partners. The Royal Indigo palette is tuned for screen and print, and the modern layout system pre-paces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E-commerce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E-commerce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E-commerce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Modern Royal Indigo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