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PRODUCT LAUNCH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Product Launch — Modern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product launch deck designed for edtech operators presenting to district administrators and curriculum buyers. The Royal Indigo palette is tuned for screen and print, and the modern layout system pre-paces the n</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launch tier (public, private, ga) content.</a:t>
            </a:r>
          </a:p>
          <a:p>
            <a:r>
              <a:rPr sz="1200">
                <a:solidFill>
                  <a:srgbClr val="6366F1"/>
                </a:solidFill>
              </a:rPr>
              <a:t>Themed for: Product Launch · Modern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Modern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Launch Date</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Launch Thesis</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Target Customer</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Positioning</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Naming &amp; Brand</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Feature Set</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Pricing &amp; Packaging</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Launch Tier (Public, Private, GA)</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launch date content.</a:t>
            </a:r>
          </a:p>
          <a:p>
            <a:r>
              <a:rPr sz="1200">
                <a:solidFill>
                  <a:srgbClr val="6366F1"/>
                </a:solidFill>
              </a:rPr>
              <a:t>Themed for: Product Launch · Modern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launch thesis content.</a:t>
            </a:r>
          </a:p>
          <a:p>
            <a:r>
              <a:rPr sz="1200">
                <a:solidFill>
                  <a:srgbClr val="6366F1"/>
                </a:solidFill>
              </a:rPr>
              <a:t>Themed for: Product Launch · Modern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target customer content.</a:t>
            </a:r>
          </a:p>
          <a:p>
            <a:r>
              <a:rPr sz="1200">
                <a:solidFill>
                  <a:srgbClr val="6366F1"/>
                </a:solidFill>
              </a:rPr>
              <a:t>Themed for: Product Launch · Modern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positioning content.</a:t>
            </a:r>
          </a:p>
          <a:p>
            <a:r>
              <a:rPr sz="1200">
                <a:solidFill>
                  <a:srgbClr val="6366F1"/>
                </a:solidFill>
              </a:rPr>
              <a:t>Themed for: Product Launch · Modern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naming &amp; brand content.</a:t>
            </a:r>
          </a:p>
          <a:p>
            <a:r>
              <a:rPr sz="1200">
                <a:solidFill>
                  <a:srgbClr val="6366F1"/>
                </a:solidFill>
              </a:rPr>
              <a:t>Themed for: Product Launch · Modern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feature set content.</a:t>
            </a:r>
          </a:p>
          <a:p>
            <a:r>
              <a:rPr sz="1200">
                <a:solidFill>
                  <a:srgbClr val="6366F1"/>
                </a:solidFill>
              </a:rPr>
              <a:t>Themed for: Product Launch · Modern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pricing &amp; packaging content.</a:t>
            </a:r>
          </a:p>
          <a:p>
            <a:r>
              <a:rPr sz="1200">
                <a:solidFill>
                  <a:srgbClr val="6366F1"/>
                </a:solidFill>
              </a:rPr>
              <a:t>Themed for: Product Launch · Modern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