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PRODUCT LAUNCH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Modern Royal Indigo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product launch deck designed for enterprise teams presenting to C-suite stakeholders. The Royal Indigo palette is tuned for screen and print, and the modern layout system pre-paces the narrative so you can focus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Enterprise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Enterprise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Enterprise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Modern Royal Indigo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