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PRODUCT LAUNCH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Product Launch — Modern Royal Indigo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product launch deck designed for fintech founders pitching regulated-industry investors. The Royal Indigo palette is tuned for screen and print, and the modern layout system pre-paces the narrative so you can fo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Fintech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Fintech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Fintech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Fintech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14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Fintech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15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Fintech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Modern Royal Indigo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Comms Calendar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Product Launch · Modern style · Royal Indigo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